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boldItalic.fntdata"/><Relationship Id="rId25" Type="http://schemas.openxmlformats.org/officeDocument/2006/relationships/font" Target="fonts/Merriweather-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zh-CN" sz="1150">
                <a:solidFill>
                  <a:srgbClr val="2A2A2A"/>
                </a:solidFill>
                <a:highlight>
                  <a:srgbClr val="EFF2F7"/>
                </a:highlight>
                <a:latin typeface="Merriweather"/>
                <a:ea typeface="Merriweather"/>
                <a:cs typeface="Merriweather"/>
                <a:sym typeface="Merriweather"/>
              </a:rPr>
              <a:t>The two teams have developed a semi-automated process for maintaining up-to-date cross-reference information to UniProt entries, for all protein chains in the PDB entries present in the UniProt database. This process is carried out for every weekly PDB release and the information is stored in the SIFTS database. The SIFTS process includes cross-references to other biological resources such as Pfam, SCOP, CATH, GO, InterPro and the NCBI taxonomy database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Titeldia">
    <p:spTree>
      <p:nvGrpSpPr>
        <p:cNvPr id="14" name="Shape 14"/>
        <p:cNvGrpSpPr/>
        <p:nvPr/>
      </p:nvGrpSpPr>
      <p:grpSpPr>
        <a:xfrm>
          <a:off x="0" y="0"/>
          <a:ext cx="0" cy="0"/>
          <a:chOff x="0" y="0"/>
          <a:chExt cx="0" cy="0"/>
        </a:xfrm>
      </p:grpSpPr>
      <p:sp>
        <p:nvSpPr>
          <p:cNvPr id="15" name="Shape 15"/>
          <p:cNvSpPr/>
          <p:nvPr/>
        </p:nvSpPr>
        <p:spPr>
          <a:xfrm>
            <a:off x="0" y="486000"/>
            <a:ext cx="9144000" cy="4671000"/>
          </a:xfrm>
          <a:prstGeom prst="rect">
            <a:avLst/>
          </a:prstGeom>
          <a:solidFill>
            <a:schemeClr val="accent2"/>
          </a:solidFill>
          <a:ln>
            <a:noFill/>
          </a:ln>
        </p:spPr>
        <p:txBody>
          <a:bodyPr anchorCtr="0" anchor="ctr" bIns="34275" lIns="68575" rIns="68575" wrap="square" tIns="34275">
            <a:noAutofit/>
          </a:bodyPr>
          <a:lstStyle/>
          <a:p>
            <a:pPr indent="0" lvl="0" marL="0" marR="0" rtl="0" algn="ctr">
              <a:spcBef>
                <a:spcPts val="0"/>
              </a:spcBef>
              <a:buSzPct val="25000"/>
              <a:buNone/>
            </a:pPr>
            <a:r>
              <a:t/>
            </a:r>
            <a:endParaRPr b="0" i="0" sz="1400" u="none" cap="none" strike="noStrike">
              <a:solidFill>
                <a:schemeClr val="lt1"/>
              </a:solidFill>
              <a:latin typeface="Arial"/>
              <a:ea typeface="Arial"/>
              <a:cs typeface="Arial"/>
              <a:sym typeface="Arial"/>
            </a:endParaRPr>
          </a:p>
        </p:txBody>
      </p:sp>
      <p:sp>
        <p:nvSpPr>
          <p:cNvPr id="16" name="Shape 16"/>
          <p:cNvSpPr txBox="1"/>
          <p:nvPr>
            <p:ph type="ctrTitle"/>
          </p:nvPr>
        </p:nvSpPr>
        <p:spPr>
          <a:xfrm>
            <a:off x="2321049" y="1566000"/>
            <a:ext cx="6552900" cy="1350000"/>
          </a:xfrm>
          <a:prstGeom prst="rect">
            <a:avLst/>
          </a:prstGeom>
          <a:noFill/>
          <a:ln>
            <a:noFill/>
          </a:ln>
        </p:spPr>
        <p:txBody>
          <a:bodyPr anchorCtr="0" anchor="b" bIns="68575" lIns="68575" rIns="68575" wrap="square" tIns="68575"/>
          <a:lstStyle>
            <a:lvl1pPr indent="0" lvl="0" marL="0" marR="0" rtl="0" algn="l">
              <a:spcBef>
                <a:spcPts val="0"/>
              </a:spcBef>
              <a:buClr>
                <a:schemeClr val="lt1"/>
              </a:buClr>
              <a:buSzPct val="100000"/>
              <a:buFont typeface="Arial"/>
              <a:buNone/>
              <a:defRPr b="0" i="0" sz="3000" u="none" cap="none" strike="noStrike">
                <a:solidFill>
                  <a:schemeClr val="lt1"/>
                </a:solidFill>
                <a:latin typeface="Arial"/>
                <a:ea typeface="Arial"/>
                <a:cs typeface="Arial"/>
                <a:sym typeface="Arial"/>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17" name="Shape 17"/>
          <p:cNvSpPr txBox="1"/>
          <p:nvPr>
            <p:ph idx="1" type="subTitle"/>
          </p:nvPr>
        </p:nvSpPr>
        <p:spPr>
          <a:xfrm>
            <a:off x="2321049" y="3145256"/>
            <a:ext cx="6552900" cy="810000"/>
          </a:xfrm>
          <a:prstGeom prst="rect">
            <a:avLst/>
          </a:prstGeom>
          <a:noFill/>
          <a:ln>
            <a:noFill/>
          </a:ln>
        </p:spPr>
        <p:txBody>
          <a:bodyPr anchorCtr="0" anchor="t" bIns="68575" lIns="68575" rIns="68575" wrap="square" tIns="68575"/>
          <a:lstStyle>
            <a:lvl1pPr indent="0" lvl="0" marL="0" marR="0" rtl="0" algn="l">
              <a:spcBef>
                <a:spcPts val="0"/>
              </a:spcBef>
              <a:buClr>
                <a:schemeClr val="lt1"/>
              </a:buClr>
              <a:buSzPct val="111111"/>
              <a:buFont typeface="Arial"/>
              <a:buNone/>
              <a:defRPr b="0" i="0" sz="1800" u="none" cap="none" strike="noStrike">
                <a:solidFill>
                  <a:schemeClr val="lt1"/>
                </a:solidFill>
                <a:latin typeface="Arial"/>
                <a:ea typeface="Arial"/>
                <a:cs typeface="Arial"/>
                <a:sym typeface="Arial"/>
              </a:defRPr>
            </a:lvl1pPr>
            <a:lvl2pPr indent="0" lvl="1" marL="342900" marR="0" rtl="0" algn="ctr">
              <a:spcBef>
                <a:spcPts val="400"/>
              </a:spcBef>
              <a:buClr>
                <a:srgbClr val="8890A8"/>
              </a:buClr>
              <a:buSzPct val="77777"/>
              <a:buFont typeface="Courier New"/>
              <a:buNone/>
              <a:defRPr b="0" i="0" sz="1800" u="none" cap="none" strike="noStrike">
                <a:solidFill>
                  <a:srgbClr val="8890A8"/>
                </a:solidFill>
                <a:latin typeface="Arial"/>
                <a:ea typeface="Arial"/>
                <a:cs typeface="Arial"/>
                <a:sym typeface="Arial"/>
              </a:defRPr>
            </a:lvl2pPr>
            <a:lvl3pPr indent="0" lvl="2" marL="6858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3pPr>
            <a:lvl4pPr indent="0" lvl="3" marL="1028700" marR="0" rtl="0" algn="ctr">
              <a:spcBef>
                <a:spcPts val="300"/>
              </a:spcBef>
              <a:buClr>
                <a:srgbClr val="8890A8"/>
              </a:buClr>
              <a:buSzPct val="83333"/>
              <a:buFont typeface="Arial"/>
              <a:buNone/>
              <a:defRPr b="0" i="0" sz="1200" u="none" cap="none" strike="noStrike">
                <a:solidFill>
                  <a:srgbClr val="8890A8"/>
                </a:solidFill>
                <a:latin typeface="Arial"/>
                <a:ea typeface="Arial"/>
                <a:cs typeface="Arial"/>
                <a:sym typeface="Arial"/>
              </a:defRPr>
            </a:lvl4pPr>
            <a:lvl5pPr indent="0" lvl="4" marL="1371600" marR="0" rtl="0" algn="ctr">
              <a:spcBef>
                <a:spcPts val="300"/>
              </a:spcBef>
              <a:buClr>
                <a:srgbClr val="8890A8"/>
              </a:buClr>
              <a:buSzPct val="100000"/>
              <a:buFont typeface="Arial"/>
              <a:buNone/>
              <a:defRPr b="0" i="0" sz="1200" u="none" cap="none" strike="noStrike">
                <a:solidFill>
                  <a:srgbClr val="8890A8"/>
                </a:solidFill>
                <a:latin typeface="Arial"/>
                <a:ea typeface="Arial"/>
                <a:cs typeface="Arial"/>
                <a:sym typeface="Arial"/>
              </a:defRPr>
            </a:lvl5pPr>
            <a:lvl6pPr indent="0" lvl="5" marL="17145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6pPr>
            <a:lvl7pPr indent="0" lvl="6" marL="20574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7pPr>
            <a:lvl8pPr indent="0" lvl="7" marL="24003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8pPr>
            <a:lvl9pPr indent="0" lvl="8" marL="27432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9pPr>
          </a:lstStyle>
          <a:p/>
        </p:txBody>
      </p:sp>
      <p:pic>
        <p:nvPicPr>
          <p:cNvPr id="18" name="Shape 18"/>
          <p:cNvPicPr preferRelativeResize="0"/>
          <p:nvPr/>
        </p:nvPicPr>
        <p:blipFill rotWithShape="1">
          <a:blip r:embed="rId2">
            <a:alphaModFix/>
          </a:blip>
          <a:srcRect b="0" l="0" r="0" t="0"/>
          <a:stretch/>
        </p:blipFill>
        <p:spPr>
          <a:xfrm>
            <a:off x="402970" y="1350000"/>
            <a:ext cx="1375277" cy="3220134"/>
          </a:xfrm>
          <a:prstGeom prst="rect">
            <a:avLst/>
          </a:prstGeom>
          <a:noFill/>
          <a:ln>
            <a:noFill/>
          </a:ln>
        </p:spPr>
      </p:pic>
      <p:pic>
        <p:nvPicPr>
          <p:cNvPr id="19" name="Shape 19"/>
          <p:cNvPicPr preferRelativeResize="0"/>
          <p:nvPr/>
        </p:nvPicPr>
        <p:blipFill rotWithShape="1">
          <a:blip r:embed="rId3">
            <a:alphaModFix/>
          </a:blip>
          <a:srcRect b="0" l="0" r="0" t="0"/>
          <a:stretch/>
        </p:blipFill>
        <p:spPr>
          <a:xfrm>
            <a:off x="270000" y="270001"/>
            <a:ext cx="1506528" cy="538993"/>
          </a:xfrm>
          <a:prstGeom prst="rect">
            <a:avLst/>
          </a:prstGeom>
          <a:noFill/>
          <a:ln>
            <a:noFill/>
          </a:ln>
        </p:spPr>
      </p:pic>
      <p:pic>
        <p:nvPicPr>
          <p:cNvPr id="20" name="Shape 20"/>
          <p:cNvPicPr preferRelativeResize="0"/>
          <p:nvPr/>
        </p:nvPicPr>
        <p:blipFill rotWithShape="1">
          <a:blip r:embed="rId4">
            <a:alphaModFix/>
          </a:blip>
          <a:srcRect b="0" l="0" r="0" t="0"/>
          <a:stretch/>
        </p:blipFill>
        <p:spPr>
          <a:xfrm>
            <a:off x="8552906" y="4346450"/>
            <a:ext cx="321081" cy="5388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72" name="Shape 72"/>
        <p:cNvGrpSpPr/>
        <p:nvPr/>
      </p:nvGrpSpPr>
      <p:grpSpPr>
        <a:xfrm>
          <a:off x="0" y="0"/>
          <a:ext cx="0" cy="0"/>
          <a:chOff x="0" y="0"/>
          <a:chExt cx="0" cy="0"/>
        </a:xfrm>
      </p:grpSpPr>
      <p:sp>
        <p:nvSpPr>
          <p:cNvPr id="73" name="Shape 73"/>
          <p:cNvSpPr txBox="1"/>
          <p:nvPr>
            <p:ph type="ctrTitle"/>
          </p:nvPr>
        </p:nvSpPr>
        <p:spPr>
          <a:xfrm>
            <a:off x="311708" y="744575"/>
            <a:ext cx="8520600" cy="2052600"/>
          </a:xfrm>
          <a:prstGeom prst="rect">
            <a:avLst/>
          </a:prstGeom>
        </p:spPr>
        <p:txBody>
          <a:bodyPr anchorCtr="0" anchor="b" bIns="68575" lIns="68575" rIns="68575" wrap="square" tIns="6857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74" name="Shape 74"/>
          <p:cNvSpPr txBox="1"/>
          <p:nvPr>
            <p:ph idx="1" type="subTitle"/>
          </p:nvPr>
        </p:nvSpPr>
        <p:spPr>
          <a:xfrm>
            <a:off x="311700" y="2834125"/>
            <a:ext cx="8520600" cy="792600"/>
          </a:xfrm>
          <a:prstGeom prst="rect">
            <a:avLst/>
          </a:prstGeom>
        </p:spPr>
        <p:txBody>
          <a:bodyPr anchorCtr="0" anchor="t" bIns="68575" lIns="68575" rIns="68575" wrap="square" tIns="6857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75" name="Shape 75"/>
          <p:cNvSpPr txBox="1"/>
          <p:nvPr>
            <p:ph idx="12" type="sldNum"/>
          </p:nvPr>
        </p:nvSpPr>
        <p:spPr>
          <a:xfrm>
            <a:off x="8472458" y="4663217"/>
            <a:ext cx="548700" cy="393600"/>
          </a:xfrm>
          <a:prstGeom prst="rect">
            <a:avLst/>
          </a:prstGeom>
        </p:spPr>
        <p:txBody>
          <a:bodyPr anchorCtr="0" anchor="t" bIns="0" lIns="0" rIns="0" wrap="square" tIns="0">
            <a:noAutofit/>
          </a:bodyPr>
          <a:lstStyle/>
          <a:p>
            <a:pPr lvl="0" rtl="0">
              <a:spcBef>
                <a:spcPts val="0"/>
              </a:spcBef>
              <a:buNone/>
            </a:pPr>
            <a:fld id="{00000000-1234-1234-1234-123412341234}" type="slidenum">
              <a:rPr lang="zh-C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572700"/>
          </a:xfrm>
          <a:prstGeom prst="rect">
            <a:avLst/>
          </a:prstGeom>
        </p:spPr>
        <p:txBody>
          <a:bodyPr anchorCtr="0" anchor="b" bIns="68575" lIns="68575" rIns="68575" wrap="square" tIns="6857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8" name="Shape 78"/>
          <p:cNvSpPr txBox="1"/>
          <p:nvPr>
            <p:ph idx="1" type="body"/>
          </p:nvPr>
        </p:nvSpPr>
        <p:spPr>
          <a:xfrm>
            <a:off x="311700" y="1152475"/>
            <a:ext cx="8520600" cy="3416400"/>
          </a:xfrm>
          <a:prstGeom prst="rect">
            <a:avLst/>
          </a:prstGeom>
        </p:spPr>
        <p:txBody>
          <a:bodyPr anchorCtr="0" anchor="t" bIns="68575" lIns="68575" rIns="68575" wrap="square" tIns="6857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9" name="Shape 79"/>
          <p:cNvSpPr txBox="1"/>
          <p:nvPr>
            <p:ph idx="12" type="sldNum"/>
          </p:nvPr>
        </p:nvSpPr>
        <p:spPr>
          <a:xfrm>
            <a:off x="8472458" y="4663217"/>
            <a:ext cx="548700" cy="393600"/>
          </a:xfrm>
          <a:prstGeom prst="rect">
            <a:avLst/>
          </a:prstGeom>
        </p:spPr>
        <p:txBody>
          <a:bodyPr anchorCtr="0" anchor="t" bIns="0" lIns="0" rIns="0" wrap="square" tIns="0">
            <a:noAutofit/>
          </a:bodyPr>
          <a:lstStyle/>
          <a:p>
            <a:pPr lvl="0" rtl="0">
              <a:spcBef>
                <a:spcPts val="0"/>
              </a:spcBef>
              <a:buNone/>
            </a:pPr>
            <a:fld id="{00000000-1234-1234-1234-123412341234}" type="slidenum">
              <a:rPr lang="zh-C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el en object">
    <p:spTree>
      <p:nvGrpSpPr>
        <p:cNvPr id="21" name="Shape 21"/>
        <p:cNvGrpSpPr/>
        <p:nvPr/>
      </p:nvGrpSpPr>
      <p:grpSpPr>
        <a:xfrm>
          <a:off x="0" y="0"/>
          <a:ext cx="0" cy="0"/>
          <a:chOff x="0" y="0"/>
          <a:chExt cx="0" cy="0"/>
        </a:xfrm>
      </p:grpSpPr>
      <p:sp>
        <p:nvSpPr>
          <p:cNvPr id="22" name="Shape 22"/>
          <p:cNvSpPr txBox="1"/>
          <p:nvPr>
            <p:ph type="title"/>
          </p:nvPr>
        </p:nvSpPr>
        <p:spPr>
          <a:xfrm>
            <a:off x="405000" y="135000"/>
            <a:ext cx="8536500" cy="675000"/>
          </a:xfrm>
          <a:prstGeom prst="rect">
            <a:avLst/>
          </a:prstGeom>
          <a:noFill/>
          <a:ln>
            <a:noFill/>
          </a:ln>
        </p:spPr>
        <p:txBody>
          <a:bodyPr anchorCtr="0" anchor="b" bIns="68575" lIns="68575" rIns="68575" wrap="square" tIns="68575"/>
          <a:lstStyle>
            <a:lvl1pPr indent="0" lvl="0" marL="0" marR="0" rtl="0" algn="l">
              <a:spcBef>
                <a:spcPts val="0"/>
              </a:spcBef>
              <a:buClr>
                <a:schemeClr val="dk2"/>
              </a:buClr>
              <a:buSzPct val="100000"/>
              <a:buFont typeface="Arial"/>
              <a:buNone/>
              <a:defRPr b="0" i="0" sz="2700" u="none" cap="none" strike="noStrike">
                <a:solidFill>
                  <a:schemeClr val="dk2"/>
                </a:solidFill>
                <a:latin typeface="Arial"/>
                <a:ea typeface="Arial"/>
                <a:cs typeface="Arial"/>
                <a:sym typeface="Arial"/>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23" name="Shape 23"/>
          <p:cNvSpPr txBox="1"/>
          <p:nvPr>
            <p:ph idx="10" type="dt"/>
          </p:nvPr>
        </p:nvSpPr>
        <p:spPr>
          <a:xfrm>
            <a:off x="405000" y="4536000"/>
            <a:ext cx="936000" cy="216000"/>
          </a:xfrm>
          <a:prstGeom prst="rect">
            <a:avLst/>
          </a:prstGeom>
          <a:noFill/>
          <a:ln>
            <a:noFill/>
          </a:ln>
        </p:spPr>
        <p:txBody>
          <a:bodyPr anchorCtr="0" anchor="t" bIns="68575" lIns="68575" rIns="68575" wrap="square" tIns="68575"/>
          <a:lstStyle>
            <a:lvl1pPr indent="0" lvl="0" marL="0" marR="0" rtl="0" algn="l">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24" name="Shape 24"/>
          <p:cNvSpPr txBox="1"/>
          <p:nvPr>
            <p:ph idx="11" type="ftr"/>
          </p:nvPr>
        </p:nvSpPr>
        <p:spPr>
          <a:xfrm>
            <a:off x="1431000" y="4536000"/>
            <a:ext cx="1980000" cy="216000"/>
          </a:xfrm>
          <a:prstGeom prst="rect">
            <a:avLst/>
          </a:prstGeom>
          <a:noFill/>
          <a:ln>
            <a:noFill/>
          </a:ln>
        </p:spPr>
        <p:txBody>
          <a:bodyPr anchorCtr="0" anchor="t" bIns="68575" lIns="68575" rIns="68575" wrap="square" tIns="68575"/>
          <a:lstStyle>
            <a:lvl1pPr indent="0" lvl="0" marL="0" marR="0" rtl="0" algn="ctr">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25" name="Shape 25"/>
          <p:cNvSpPr txBox="1"/>
          <p:nvPr>
            <p:ph idx="12" type="sldNum"/>
          </p:nvPr>
        </p:nvSpPr>
        <p:spPr>
          <a:xfrm>
            <a:off x="3501900" y="4536000"/>
            <a:ext cx="936000" cy="216000"/>
          </a:xfrm>
          <a:prstGeom prst="rect">
            <a:avLst/>
          </a:prstGeom>
          <a:noFill/>
          <a:ln>
            <a:noFill/>
          </a:ln>
        </p:spPr>
        <p:txBody>
          <a:bodyPr anchorCtr="0" anchor="t" bIns="0" lIns="0" rIns="0" wrap="square" tIns="0">
            <a:noAutofit/>
          </a:bodyPr>
          <a:lstStyle/>
          <a:p>
            <a:pPr indent="0" lvl="0" marL="0" marR="0" rtl="0" algn="r">
              <a:spcBef>
                <a:spcPts val="0"/>
              </a:spcBef>
              <a:buSzPct val="25000"/>
              <a:buNone/>
            </a:pPr>
            <a:fld id="{00000000-1234-1234-1234-123412341234}" type="slidenum">
              <a:rPr b="0" i="0" lang="zh-CN" sz="800" u="none" cap="none" strike="noStrike">
                <a:solidFill>
                  <a:schemeClr val="dk1"/>
                </a:solidFill>
                <a:latin typeface="Arial"/>
                <a:ea typeface="Arial"/>
                <a:cs typeface="Arial"/>
                <a:sym typeface="Arial"/>
              </a:rPr>
              <a:t>‹#›</a:t>
            </a:fld>
          </a:p>
        </p:txBody>
      </p:sp>
      <p:sp>
        <p:nvSpPr>
          <p:cNvPr id="26" name="Shape 26"/>
          <p:cNvSpPr txBox="1"/>
          <p:nvPr>
            <p:ph idx="1" type="body"/>
          </p:nvPr>
        </p:nvSpPr>
        <p:spPr>
          <a:xfrm>
            <a:off x="405000" y="1012499"/>
            <a:ext cx="8536500" cy="3321000"/>
          </a:xfrm>
          <a:prstGeom prst="rect">
            <a:avLst/>
          </a:prstGeom>
          <a:noFill/>
          <a:ln>
            <a:noFill/>
          </a:ln>
        </p:spPr>
        <p:txBody>
          <a:bodyPr anchorCtr="0" anchor="t" bIns="68575" lIns="68575" rIns="68575" wrap="square" tIns="68575"/>
          <a:lstStyle>
            <a:lvl1pPr indent="-139700" lvl="0" marL="266700" marR="0" rtl="0" algn="l">
              <a:spcBef>
                <a:spcPts val="400"/>
              </a:spcBef>
              <a:buClr>
                <a:schemeClr val="dk1"/>
              </a:buClr>
              <a:buSzPct val="111111"/>
              <a:buFont typeface="Arial"/>
              <a:buChar char="•"/>
              <a:defRPr b="0" i="0" sz="1800" u="none" cap="none" strike="noStrike">
                <a:solidFill>
                  <a:schemeClr val="dk1"/>
                </a:solidFill>
                <a:latin typeface="Arial"/>
                <a:ea typeface="Arial"/>
                <a:cs typeface="Arial"/>
                <a:sym typeface="Arial"/>
              </a:defRPr>
            </a:lvl1pPr>
            <a:lvl2pPr indent="-190500" lvl="1" marL="546100" marR="0" rtl="0" algn="l">
              <a:spcBef>
                <a:spcPts val="400"/>
              </a:spcBef>
              <a:buClr>
                <a:schemeClr val="dk1"/>
              </a:buClr>
              <a:buSzPct val="77777"/>
              <a:buFont typeface="Courier New"/>
              <a:buChar char="o"/>
              <a:defRPr b="0" i="0" sz="1800" u="none" cap="none" strike="noStrike">
                <a:solidFill>
                  <a:schemeClr val="dk1"/>
                </a:solidFill>
                <a:latin typeface="Arial"/>
                <a:ea typeface="Arial"/>
                <a:cs typeface="Arial"/>
                <a:sym typeface="Arial"/>
              </a:defRPr>
            </a:lvl2pPr>
            <a:lvl3pPr indent="-101600" lvl="2" marL="7366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76200" lvl="3" marL="876300" marR="0" rtl="0" algn="l">
              <a:spcBef>
                <a:spcPts val="300"/>
              </a:spcBef>
              <a:buClr>
                <a:schemeClr val="dk1"/>
              </a:buClr>
              <a:buSzPct val="83333"/>
              <a:buFont typeface="Arial"/>
              <a:buChar char="•"/>
              <a:defRPr b="0" i="0" sz="1200" u="none" cap="none" strike="noStrike">
                <a:solidFill>
                  <a:schemeClr val="dk1"/>
                </a:solidFill>
                <a:latin typeface="Arial"/>
                <a:ea typeface="Arial"/>
                <a:cs typeface="Arial"/>
                <a:sym typeface="Arial"/>
              </a:defRPr>
            </a:lvl4pPr>
            <a:lvl5pPr indent="-63500" lvl="4" marL="1003300" marR="0" rtl="0" algn="l">
              <a:spcBef>
                <a:spcPts val="30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Sectiekop">
    <p:spTree>
      <p:nvGrpSpPr>
        <p:cNvPr id="27" name="Shape 27"/>
        <p:cNvGrpSpPr/>
        <p:nvPr/>
      </p:nvGrpSpPr>
      <p:grpSpPr>
        <a:xfrm>
          <a:off x="0" y="0"/>
          <a:ext cx="0" cy="0"/>
          <a:chOff x="0" y="0"/>
          <a:chExt cx="0" cy="0"/>
        </a:xfrm>
      </p:grpSpPr>
      <p:sp>
        <p:nvSpPr>
          <p:cNvPr id="28" name="Shape 28"/>
          <p:cNvSpPr/>
          <p:nvPr/>
        </p:nvSpPr>
        <p:spPr>
          <a:xfrm>
            <a:off x="0" y="0"/>
            <a:ext cx="9144000" cy="4779000"/>
          </a:xfrm>
          <a:prstGeom prst="rect">
            <a:avLst/>
          </a:prstGeom>
          <a:solidFill>
            <a:schemeClr val="accent2"/>
          </a:solidFill>
          <a:ln>
            <a:noFill/>
          </a:ln>
        </p:spPr>
        <p:txBody>
          <a:bodyPr anchorCtr="0" anchor="ctr" bIns="34275" lIns="68575" rIns="68575" wrap="square" tIns="34275">
            <a:noAutofit/>
          </a:bodyPr>
          <a:lstStyle/>
          <a:p>
            <a:pPr indent="0" lvl="0" marL="0" marR="0" rtl="0" algn="ctr">
              <a:spcBef>
                <a:spcPts val="0"/>
              </a:spcBef>
              <a:buSzPct val="25000"/>
              <a:buNone/>
            </a:pPr>
            <a:r>
              <a:t/>
            </a:r>
            <a:endParaRPr b="0" i="0" sz="1400" u="none" cap="none" strike="noStrike">
              <a:solidFill>
                <a:schemeClr val="lt1"/>
              </a:solidFill>
              <a:latin typeface="Arial"/>
              <a:ea typeface="Arial"/>
              <a:cs typeface="Arial"/>
              <a:sym typeface="Arial"/>
            </a:endParaRPr>
          </a:p>
        </p:txBody>
      </p:sp>
      <p:sp>
        <p:nvSpPr>
          <p:cNvPr id="29" name="Shape 29"/>
          <p:cNvSpPr txBox="1"/>
          <p:nvPr>
            <p:ph type="ctrTitle"/>
          </p:nvPr>
        </p:nvSpPr>
        <p:spPr>
          <a:xfrm>
            <a:off x="2814534" y="1728000"/>
            <a:ext cx="6059400" cy="1350000"/>
          </a:xfrm>
          <a:prstGeom prst="rect">
            <a:avLst/>
          </a:prstGeom>
          <a:noFill/>
          <a:ln>
            <a:noFill/>
          </a:ln>
        </p:spPr>
        <p:txBody>
          <a:bodyPr anchorCtr="0" anchor="b" bIns="68575" lIns="68575" rIns="68575" wrap="square" tIns="68575"/>
          <a:lstStyle>
            <a:lvl1pPr indent="0" lvl="0" marL="0" marR="0" rtl="0" algn="l">
              <a:spcBef>
                <a:spcPts val="0"/>
              </a:spcBef>
              <a:buClr>
                <a:schemeClr val="lt1"/>
              </a:buClr>
              <a:buSzPct val="100000"/>
              <a:buFont typeface="Arial"/>
              <a:buNone/>
              <a:defRPr b="0" i="0" sz="3000" u="none" cap="none" strike="noStrike">
                <a:solidFill>
                  <a:schemeClr val="lt1"/>
                </a:solidFill>
                <a:latin typeface="Arial"/>
                <a:ea typeface="Arial"/>
                <a:cs typeface="Arial"/>
                <a:sym typeface="Arial"/>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30" name="Shape 30"/>
          <p:cNvSpPr txBox="1"/>
          <p:nvPr>
            <p:ph idx="1" type="subTitle"/>
          </p:nvPr>
        </p:nvSpPr>
        <p:spPr>
          <a:xfrm>
            <a:off x="2814534" y="3314331"/>
            <a:ext cx="6059400" cy="810000"/>
          </a:xfrm>
          <a:prstGeom prst="rect">
            <a:avLst/>
          </a:prstGeom>
          <a:noFill/>
          <a:ln>
            <a:noFill/>
          </a:ln>
        </p:spPr>
        <p:txBody>
          <a:bodyPr anchorCtr="0" anchor="t" bIns="68575" lIns="68575" rIns="68575" wrap="square" tIns="68575"/>
          <a:lstStyle>
            <a:lvl1pPr indent="0" lvl="0" marL="0" marR="0" rtl="0" algn="l">
              <a:spcBef>
                <a:spcPts val="0"/>
              </a:spcBef>
              <a:buClr>
                <a:schemeClr val="lt1"/>
              </a:buClr>
              <a:buSzPct val="111111"/>
              <a:buFont typeface="Arial"/>
              <a:buNone/>
              <a:defRPr b="0" i="0" sz="1800" u="none" cap="none" strike="noStrike">
                <a:solidFill>
                  <a:schemeClr val="lt1"/>
                </a:solidFill>
                <a:latin typeface="Arial"/>
                <a:ea typeface="Arial"/>
                <a:cs typeface="Arial"/>
                <a:sym typeface="Arial"/>
              </a:defRPr>
            </a:lvl1pPr>
            <a:lvl2pPr indent="0" lvl="1" marL="342900" marR="0" rtl="0" algn="ctr">
              <a:spcBef>
                <a:spcPts val="400"/>
              </a:spcBef>
              <a:buClr>
                <a:srgbClr val="8890A8"/>
              </a:buClr>
              <a:buSzPct val="77777"/>
              <a:buFont typeface="Courier New"/>
              <a:buNone/>
              <a:defRPr b="0" i="0" sz="1800" u="none" cap="none" strike="noStrike">
                <a:solidFill>
                  <a:srgbClr val="8890A8"/>
                </a:solidFill>
                <a:latin typeface="Arial"/>
                <a:ea typeface="Arial"/>
                <a:cs typeface="Arial"/>
                <a:sym typeface="Arial"/>
              </a:defRPr>
            </a:lvl2pPr>
            <a:lvl3pPr indent="0" lvl="2" marL="6858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3pPr>
            <a:lvl4pPr indent="0" lvl="3" marL="1028700" marR="0" rtl="0" algn="ctr">
              <a:spcBef>
                <a:spcPts val="300"/>
              </a:spcBef>
              <a:buClr>
                <a:srgbClr val="8890A8"/>
              </a:buClr>
              <a:buSzPct val="83333"/>
              <a:buFont typeface="Arial"/>
              <a:buNone/>
              <a:defRPr b="0" i="0" sz="1200" u="none" cap="none" strike="noStrike">
                <a:solidFill>
                  <a:srgbClr val="8890A8"/>
                </a:solidFill>
                <a:latin typeface="Arial"/>
                <a:ea typeface="Arial"/>
                <a:cs typeface="Arial"/>
                <a:sym typeface="Arial"/>
              </a:defRPr>
            </a:lvl4pPr>
            <a:lvl5pPr indent="0" lvl="4" marL="1371600" marR="0" rtl="0" algn="ctr">
              <a:spcBef>
                <a:spcPts val="300"/>
              </a:spcBef>
              <a:buClr>
                <a:srgbClr val="8890A8"/>
              </a:buClr>
              <a:buSzPct val="100000"/>
              <a:buFont typeface="Arial"/>
              <a:buNone/>
              <a:defRPr b="0" i="0" sz="1200" u="none" cap="none" strike="noStrike">
                <a:solidFill>
                  <a:srgbClr val="8890A8"/>
                </a:solidFill>
                <a:latin typeface="Arial"/>
                <a:ea typeface="Arial"/>
                <a:cs typeface="Arial"/>
                <a:sym typeface="Arial"/>
              </a:defRPr>
            </a:lvl5pPr>
            <a:lvl6pPr indent="0" lvl="5" marL="17145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6pPr>
            <a:lvl7pPr indent="0" lvl="6" marL="20574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7pPr>
            <a:lvl8pPr indent="0" lvl="7" marL="24003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8pPr>
            <a:lvl9pPr indent="0" lvl="8" marL="2743200" marR="0" rtl="0" algn="ctr">
              <a:spcBef>
                <a:spcPts val="300"/>
              </a:spcBef>
              <a:buClr>
                <a:srgbClr val="8890A8"/>
              </a:buClr>
              <a:buSzPct val="100000"/>
              <a:buFont typeface="Arial"/>
              <a:buNone/>
              <a:defRPr b="0" i="0" sz="1500" u="none" cap="none" strike="noStrike">
                <a:solidFill>
                  <a:srgbClr val="8890A8"/>
                </a:solidFill>
                <a:latin typeface="Arial"/>
                <a:ea typeface="Arial"/>
                <a:cs typeface="Arial"/>
                <a:sym typeface="Arial"/>
              </a:defRPr>
            </a:lvl9pPr>
          </a:lstStyle>
          <a:p/>
        </p:txBody>
      </p:sp>
      <p:pic>
        <p:nvPicPr>
          <p:cNvPr id="31" name="Shape 31"/>
          <p:cNvPicPr preferRelativeResize="0"/>
          <p:nvPr/>
        </p:nvPicPr>
        <p:blipFill rotWithShape="1">
          <a:blip r:embed="rId2">
            <a:alphaModFix/>
          </a:blip>
          <a:srcRect b="0" l="0" r="0" t="0"/>
          <a:stretch/>
        </p:blipFill>
        <p:spPr>
          <a:xfrm>
            <a:off x="1" y="2362500"/>
            <a:ext cx="2474844" cy="2401576"/>
          </a:xfrm>
          <a:prstGeom prst="rect">
            <a:avLst/>
          </a:prstGeom>
          <a:noFill/>
          <a:ln>
            <a:noFill/>
          </a:ln>
        </p:spPr>
      </p:pic>
      <p:pic>
        <p:nvPicPr>
          <p:cNvPr id="32" name="Shape 32"/>
          <p:cNvPicPr preferRelativeResize="0"/>
          <p:nvPr/>
        </p:nvPicPr>
        <p:blipFill rotWithShape="1">
          <a:blip r:embed="rId3">
            <a:alphaModFix/>
          </a:blip>
          <a:srcRect b="0" l="0" r="0" t="0"/>
          <a:stretch/>
        </p:blipFill>
        <p:spPr>
          <a:xfrm>
            <a:off x="7806758" y="4535345"/>
            <a:ext cx="1132434" cy="40523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Inhoud van twee">
    <p:spTree>
      <p:nvGrpSpPr>
        <p:cNvPr id="33" name="Shape 33"/>
        <p:cNvGrpSpPr/>
        <p:nvPr/>
      </p:nvGrpSpPr>
      <p:grpSpPr>
        <a:xfrm>
          <a:off x="0" y="0"/>
          <a:ext cx="0" cy="0"/>
          <a:chOff x="0" y="0"/>
          <a:chExt cx="0" cy="0"/>
        </a:xfrm>
      </p:grpSpPr>
      <p:sp>
        <p:nvSpPr>
          <p:cNvPr id="34" name="Shape 34"/>
          <p:cNvSpPr txBox="1"/>
          <p:nvPr>
            <p:ph type="title"/>
          </p:nvPr>
        </p:nvSpPr>
        <p:spPr>
          <a:xfrm>
            <a:off x="405000" y="135000"/>
            <a:ext cx="8536500" cy="675000"/>
          </a:xfrm>
          <a:prstGeom prst="rect">
            <a:avLst/>
          </a:prstGeom>
          <a:noFill/>
          <a:ln>
            <a:noFill/>
          </a:ln>
        </p:spPr>
        <p:txBody>
          <a:bodyPr anchorCtr="0" anchor="b" bIns="68575" lIns="68575" rIns="68575" wrap="square" tIns="68575"/>
          <a:lstStyle>
            <a:lvl1pPr indent="0" lvl="0" marL="0" marR="0" rtl="0" algn="l">
              <a:spcBef>
                <a:spcPts val="0"/>
              </a:spcBef>
              <a:buClr>
                <a:schemeClr val="dk2"/>
              </a:buClr>
              <a:buSzPct val="100000"/>
              <a:buFont typeface="Arial"/>
              <a:buNone/>
              <a:defRPr b="0" i="0" sz="2700" u="none" cap="none" strike="noStrike">
                <a:solidFill>
                  <a:schemeClr val="dk2"/>
                </a:solidFill>
                <a:latin typeface="Arial"/>
                <a:ea typeface="Arial"/>
                <a:cs typeface="Arial"/>
                <a:sym typeface="Arial"/>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35" name="Shape 35"/>
          <p:cNvSpPr txBox="1"/>
          <p:nvPr>
            <p:ph idx="1" type="body"/>
          </p:nvPr>
        </p:nvSpPr>
        <p:spPr>
          <a:xfrm>
            <a:off x="405000" y="1012500"/>
            <a:ext cx="4167600" cy="3321000"/>
          </a:xfrm>
          <a:prstGeom prst="rect">
            <a:avLst/>
          </a:prstGeom>
          <a:noFill/>
          <a:ln>
            <a:noFill/>
          </a:ln>
        </p:spPr>
        <p:txBody>
          <a:bodyPr anchorCtr="0" anchor="t" bIns="68575" lIns="68575" rIns="68575" wrap="square" tIns="68575"/>
          <a:lstStyle>
            <a:lvl1pPr indent="-139700" lvl="0" marL="266700" marR="0" rtl="0" algn="l">
              <a:spcBef>
                <a:spcPts val="400"/>
              </a:spcBef>
              <a:buClr>
                <a:schemeClr val="dk1"/>
              </a:buClr>
              <a:buSzPct val="111111"/>
              <a:buFont typeface="Arial"/>
              <a:buChar char="•"/>
              <a:defRPr b="0" i="0" sz="1800" u="none" cap="none" strike="noStrike">
                <a:solidFill>
                  <a:schemeClr val="dk1"/>
                </a:solidFill>
                <a:latin typeface="Arial"/>
                <a:ea typeface="Arial"/>
                <a:cs typeface="Arial"/>
                <a:sym typeface="Arial"/>
              </a:defRPr>
            </a:lvl1pPr>
            <a:lvl2pPr indent="-190500" lvl="1" marL="546100" marR="0" rtl="0" algn="l">
              <a:spcBef>
                <a:spcPts val="400"/>
              </a:spcBef>
              <a:buClr>
                <a:schemeClr val="dk1"/>
              </a:buClr>
              <a:buSzPct val="77777"/>
              <a:buFont typeface="Courier New"/>
              <a:buChar char="o"/>
              <a:defRPr b="0" i="0" sz="1800" u="none" cap="none" strike="noStrike">
                <a:solidFill>
                  <a:schemeClr val="dk1"/>
                </a:solidFill>
                <a:latin typeface="Arial"/>
                <a:ea typeface="Arial"/>
                <a:cs typeface="Arial"/>
                <a:sym typeface="Arial"/>
              </a:defRPr>
            </a:lvl2pPr>
            <a:lvl3pPr indent="-101600" lvl="2" marL="7366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76200" lvl="3" marL="876300" marR="0" rtl="0" algn="l">
              <a:spcBef>
                <a:spcPts val="300"/>
              </a:spcBef>
              <a:buClr>
                <a:schemeClr val="dk1"/>
              </a:buClr>
              <a:buSzPct val="83333"/>
              <a:buFont typeface="Arial"/>
              <a:buChar char="•"/>
              <a:defRPr b="0" i="0" sz="1200" u="none" cap="none" strike="noStrike">
                <a:solidFill>
                  <a:schemeClr val="dk1"/>
                </a:solidFill>
                <a:latin typeface="Arial"/>
                <a:ea typeface="Arial"/>
                <a:cs typeface="Arial"/>
                <a:sym typeface="Arial"/>
              </a:defRPr>
            </a:lvl4pPr>
            <a:lvl5pPr indent="-101600" lvl="4" marL="1079500" marR="0" rtl="0" algn="l">
              <a:spcBef>
                <a:spcPts val="30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88900" lvl="5" marL="1892300" marR="0" rtl="0" algn="l">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6pPr>
            <a:lvl7pPr indent="-88900" lvl="6" marL="2235200" marR="0" rtl="0" algn="l">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7pPr>
            <a:lvl8pPr indent="-88900" lvl="7" marL="2578100" marR="0" rtl="0" algn="l">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8pPr>
            <a:lvl9pPr indent="-88900" lvl="8" marL="2921000" marR="0" rtl="0" algn="l">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9pPr>
          </a:lstStyle>
          <a:p/>
        </p:txBody>
      </p:sp>
      <p:sp>
        <p:nvSpPr>
          <p:cNvPr id="36" name="Shape 36"/>
          <p:cNvSpPr txBox="1"/>
          <p:nvPr>
            <p:ph idx="2" type="body"/>
          </p:nvPr>
        </p:nvSpPr>
        <p:spPr>
          <a:xfrm>
            <a:off x="4835400" y="1012500"/>
            <a:ext cx="4106100" cy="3321000"/>
          </a:xfrm>
          <a:prstGeom prst="rect">
            <a:avLst/>
          </a:prstGeom>
          <a:noFill/>
          <a:ln>
            <a:noFill/>
          </a:ln>
        </p:spPr>
        <p:txBody>
          <a:bodyPr anchorCtr="0" anchor="t" bIns="68575" lIns="68575" rIns="68575" wrap="square" tIns="68575"/>
          <a:lstStyle>
            <a:lvl1pPr indent="-139700" lvl="0" marL="266700" marR="0" rtl="0" algn="l">
              <a:spcBef>
                <a:spcPts val="400"/>
              </a:spcBef>
              <a:buClr>
                <a:schemeClr val="dk1"/>
              </a:buClr>
              <a:buSzPct val="111111"/>
              <a:buFont typeface="Arial"/>
              <a:buChar char="•"/>
              <a:defRPr b="0" i="0" sz="1800" u="none" cap="none" strike="noStrike">
                <a:solidFill>
                  <a:schemeClr val="dk1"/>
                </a:solidFill>
                <a:latin typeface="Arial"/>
                <a:ea typeface="Arial"/>
                <a:cs typeface="Arial"/>
                <a:sym typeface="Arial"/>
              </a:defRPr>
            </a:lvl1pPr>
            <a:lvl2pPr indent="-190500" lvl="1" marL="546100" marR="0" rtl="0" algn="l">
              <a:spcBef>
                <a:spcPts val="400"/>
              </a:spcBef>
              <a:buClr>
                <a:schemeClr val="dk1"/>
              </a:buClr>
              <a:buSzPct val="77777"/>
              <a:buFont typeface="Courier New"/>
              <a:buChar char="o"/>
              <a:defRPr b="0" i="0" sz="1800" u="none" cap="none" strike="noStrike">
                <a:solidFill>
                  <a:schemeClr val="dk1"/>
                </a:solidFill>
                <a:latin typeface="Arial"/>
                <a:ea typeface="Arial"/>
                <a:cs typeface="Arial"/>
                <a:sym typeface="Arial"/>
              </a:defRPr>
            </a:lvl2pPr>
            <a:lvl3pPr indent="-101600" lvl="2" marL="7366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76200" lvl="3" marL="876300" marR="0" rtl="0" algn="l">
              <a:spcBef>
                <a:spcPts val="300"/>
              </a:spcBef>
              <a:buClr>
                <a:schemeClr val="dk1"/>
              </a:buClr>
              <a:buSzPct val="83333"/>
              <a:buFont typeface="Arial"/>
              <a:buChar char="•"/>
              <a:defRPr b="0" i="0" sz="1200" u="none" cap="none" strike="noStrike">
                <a:solidFill>
                  <a:schemeClr val="dk1"/>
                </a:solidFill>
                <a:latin typeface="Arial"/>
                <a:ea typeface="Arial"/>
                <a:cs typeface="Arial"/>
                <a:sym typeface="Arial"/>
              </a:defRPr>
            </a:lvl4pPr>
            <a:lvl5pPr indent="-101600" lvl="4" marL="1079500" marR="0" rtl="0" algn="l">
              <a:spcBef>
                <a:spcPts val="30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88900" lvl="5" marL="1892300" marR="0" rtl="0" algn="l">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6pPr>
            <a:lvl7pPr indent="-88900" lvl="6" marL="2235200" marR="0" rtl="0" algn="l">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7pPr>
            <a:lvl8pPr indent="-88900" lvl="7" marL="2578100" marR="0" rtl="0" algn="l">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8pPr>
            <a:lvl9pPr indent="-88900" lvl="8" marL="2921000" marR="0" rtl="0" algn="l">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9pPr>
          </a:lstStyle>
          <a:p/>
        </p:txBody>
      </p:sp>
      <p:sp>
        <p:nvSpPr>
          <p:cNvPr id="37" name="Shape 37"/>
          <p:cNvSpPr txBox="1"/>
          <p:nvPr>
            <p:ph idx="10" type="dt"/>
          </p:nvPr>
        </p:nvSpPr>
        <p:spPr>
          <a:xfrm>
            <a:off x="405000" y="4536000"/>
            <a:ext cx="936000" cy="216000"/>
          </a:xfrm>
          <a:prstGeom prst="rect">
            <a:avLst/>
          </a:prstGeom>
          <a:noFill/>
          <a:ln>
            <a:noFill/>
          </a:ln>
        </p:spPr>
        <p:txBody>
          <a:bodyPr anchorCtr="0" anchor="t" bIns="68575" lIns="68575" rIns="68575" wrap="square" tIns="68575"/>
          <a:lstStyle>
            <a:lvl1pPr indent="0" lvl="0" marL="0" marR="0" rtl="0" algn="l">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38" name="Shape 38"/>
          <p:cNvSpPr txBox="1"/>
          <p:nvPr>
            <p:ph idx="11" type="ftr"/>
          </p:nvPr>
        </p:nvSpPr>
        <p:spPr>
          <a:xfrm>
            <a:off x="1431000" y="4536000"/>
            <a:ext cx="1980000" cy="216000"/>
          </a:xfrm>
          <a:prstGeom prst="rect">
            <a:avLst/>
          </a:prstGeom>
          <a:noFill/>
          <a:ln>
            <a:noFill/>
          </a:ln>
        </p:spPr>
        <p:txBody>
          <a:bodyPr anchorCtr="0" anchor="t" bIns="68575" lIns="68575" rIns="68575" wrap="square" tIns="68575"/>
          <a:lstStyle>
            <a:lvl1pPr indent="0" lvl="0" marL="0" marR="0" rtl="0" algn="ctr">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39" name="Shape 39"/>
          <p:cNvSpPr txBox="1"/>
          <p:nvPr>
            <p:ph idx="12" type="sldNum"/>
          </p:nvPr>
        </p:nvSpPr>
        <p:spPr>
          <a:xfrm>
            <a:off x="3501900" y="4536000"/>
            <a:ext cx="936000" cy="216000"/>
          </a:xfrm>
          <a:prstGeom prst="rect">
            <a:avLst/>
          </a:prstGeom>
          <a:noFill/>
          <a:ln>
            <a:noFill/>
          </a:ln>
        </p:spPr>
        <p:txBody>
          <a:bodyPr anchorCtr="0" anchor="t" bIns="0" lIns="0" rIns="0" wrap="square" tIns="0">
            <a:noAutofit/>
          </a:bodyPr>
          <a:lstStyle/>
          <a:p>
            <a:pPr indent="0" lvl="0" marL="0" marR="0" rtl="0" algn="r">
              <a:spcBef>
                <a:spcPts val="0"/>
              </a:spcBef>
              <a:buSzPct val="25000"/>
              <a:buNone/>
            </a:pPr>
            <a:fld id="{00000000-1234-1234-1234-123412341234}" type="slidenum">
              <a:rPr b="0" i="0" lang="zh-CN" sz="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Vergelijking">
    <p:spTree>
      <p:nvGrpSpPr>
        <p:cNvPr id="40" name="Shape 40"/>
        <p:cNvGrpSpPr/>
        <p:nvPr/>
      </p:nvGrpSpPr>
      <p:grpSpPr>
        <a:xfrm>
          <a:off x="0" y="0"/>
          <a:ext cx="0" cy="0"/>
          <a:chOff x="0" y="0"/>
          <a:chExt cx="0" cy="0"/>
        </a:xfrm>
      </p:grpSpPr>
      <p:sp>
        <p:nvSpPr>
          <p:cNvPr id="41" name="Shape 41"/>
          <p:cNvSpPr txBox="1"/>
          <p:nvPr>
            <p:ph type="title"/>
          </p:nvPr>
        </p:nvSpPr>
        <p:spPr>
          <a:xfrm>
            <a:off x="405000" y="135000"/>
            <a:ext cx="8536500" cy="675000"/>
          </a:xfrm>
          <a:prstGeom prst="rect">
            <a:avLst/>
          </a:prstGeom>
          <a:noFill/>
          <a:ln>
            <a:noFill/>
          </a:ln>
        </p:spPr>
        <p:txBody>
          <a:bodyPr anchorCtr="0" anchor="b" bIns="68575" lIns="68575" rIns="68575" wrap="square" tIns="68575"/>
          <a:lstStyle>
            <a:lvl1pPr indent="0" lvl="0" marL="0" marR="0" rtl="0" algn="l">
              <a:spcBef>
                <a:spcPts val="0"/>
              </a:spcBef>
              <a:buClr>
                <a:schemeClr val="dk2"/>
              </a:buClr>
              <a:buSzPct val="100000"/>
              <a:buFont typeface="Arial"/>
              <a:buNone/>
              <a:defRPr b="0" i="0" sz="2700" u="none" cap="none" strike="noStrike">
                <a:solidFill>
                  <a:schemeClr val="dk2"/>
                </a:solidFill>
                <a:latin typeface="Arial"/>
                <a:ea typeface="Arial"/>
                <a:cs typeface="Arial"/>
                <a:sym typeface="Arial"/>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42" name="Shape 42"/>
          <p:cNvSpPr txBox="1"/>
          <p:nvPr>
            <p:ph idx="1" type="body"/>
          </p:nvPr>
        </p:nvSpPr>
        <p:spPr>
          <a:xfrm>
            <a:off x="405000" y="1012500"/>
            <a:ext cx="4175100" cy="479700"/>
          </a:xfrm>
          <a:prstGeom prst="rect">
            <a:avLst/>
          </a:prstGeom>
          <a:noFill/>
          <a:ln>
            <a:noFill/>
          </a:ln>
        </p:spPr>
        <p:txBody>
          <a:bodyPr anchorCtr="0" anchor="b" bIns="68575" lIns="68575" rIns="68575" wrap="square" tIns="68575"/>
          <a:lstStyle>
            <a:lvl1pPr indent="0" lvl="0" marL="0" marR="0" rtl="0" algn="l">
              <a:spcBef>
                <a:spcPts val="400"/>
              </a:spcBef>
              <a:buClr>
                <a:srgbClr val="00407A"/>
              </a:buClr>
              <a:buSzPct val="111111"/>
              <a:buFont typeface="Arial"/>
              <a:buNone/>
              <a:defRPr b="1" i="0" sz="1800" u="none" cap="none" strike="noStrike">
                <a:solidFill>
                  <a:srgbClr val="00407A"/>
                </a:solidFill>
                <a:latin typeface="Arial"/>
                <a:ea typeface="Arial"/>
                <a:cs typeface="Arial"/>
                <a:sym typeface="Arial"/>
              </a:defRPr>
            </a:lvl1pPr>
            <a:lvl2pPr indent="0" lvl="1" marL="342900" marR="0" rtl="0" algn="l">
              <a:spcBef>
                <a:spcPts val="400"/>
              </a:spcBef>
              <a:buClr>
                <a:schemeClr val="dk1"/>
              </a:buClr>
              <a:buSzPct val="73333"/>
              <a:buFont typeface="Courier New"/>
              <a:buNone/>
              <a:defRPr b="1" i="0" sz="1500" u="none" cap="none" strike="noStrike">
                <a:solidFill>
                  <a:schemeClr val="dk1"/>
                </a:solidFill>
                <a:latin typeface="Arial"/>
                <a:ea typeface="Arial"/>
                <a:cs typeface="Arial"/>
                <a:sym typeface="Arial"/>
              </a:defRPr>
            </a:lvl2pPr>
            <a:lvl3pPr indent="0" lvl="2" marL="685800" marR="0" rtl="0" algn="l">
              <a:spcBef>
                <a:spcPts val="300"/>
              </a:spcBef>
              <a:buClr>
                <a:schemeClr val="dk1"/>
              </a:buClr>
              <a:buSzPct val="100000"/>
              <a:buFont typeface="Arial"/>
              <a:buNone/>
              <a:defRPr b="1" i="0" sz="1400" u="none" cap="none" strike="noStrike">
                <a:solidFill>
                  <a:schemeClr val="dk1"/>
                </a:solidFill>
                <a:latin typeface="Arial"/>
                <a:ea typeface="Arial"/>
                <a:cs typeface="Arial"/>
                <a:sym typeface="Arial"/>
              </a:defRPr>
            </a:lvl3pPr>
            <a:lvl4pPr indent="0" lvl="3" marL="1028700" marR="0" rtl="0" algn="l">
              <a:spcBef>
                <a:spcPts val="300"/>
              </a:spcBef>
              <a:buClr>
                <a:schemeClr val="dk1"/>
              </a:buClr>
              <a:buSzPct val="83333"/>
              <a:buFont typeface="Arial"/>
              <a:buNone/>
              <a:defRPr b="1" i="0" sz="1200" u="none" cap="none" strike="noStrike">
                <a:solidFill>
                  <a:schemeClr val="dk1"/>
                </a:solidFill>
                <a:latin typeface="Arial"/>
                <a:ea typeface="Arial"/>
                <a:cs typeface="Arial"/>
                <a:sym typeface="Arial"/>
              </a:defRPr>
            </a:lvl4pPr>
            <a:lvl5pPr indent="0" lvl="4" marL="1371600" marR="0" rtl="0" algn="l">
              <a:spcBef>
                <a:spcPts val="300"/>
              </a:spcBef>
              <a:buClr>
                <a:schemeClr val="dk1"/>
              </a:buClr>
              <a:buSzPct val="100000"/>
              <a:buFont typeface="Arial"/>
              <a:buNone/>
              <a:defRPr b="1" i="0" sz="1200" u="none" cap="none" strike="noStrike">
                <a:solidFill>
                  <a:schemeClr val="dk1"/>
                </a:solidFill>
                <a:latin typeface="Arial"/>
                <a:ea typeface="Arial"/>
                <a:cs typeface="Arial"/>
                <a:sym typeface="Arial"/>
              </a:defRPr>
            </a:lvl5pPr>
            <a:lvl6pPr indent="0" lvl="5" marL="1714500" marR="0" rtl="0" algn="l">
              <a:spcBef>
                <a:spcPts val="200"/>
              </a:spcBef>
              <a:buClr>
                <a:schemeClr val="dk1"/>
              </a:buClr>
              <a:buSzPct val="100000"/>
              <a:buFont typeface="Arial"/>
              <a:buNone/>
              <a:defRPr b="1" i="0" sz="1200" u="none" cap="none" strike="noStrike">
                <a:solidFill>
                  <a:schemeClr val="dk1"/>
                </a:solidFill>
                <a:latin typeface="Arial"/>
                <a:ea typeface="Arial"/>
                <a:cs typeface="Arial"/>
                <a:sym typeface="Arial"/>
              </a:defRPr>
            </a:lvl6pPr>
            <a:lvl7pPr indent="0" lvl="6" marL="2057400" marR="0" rtl="0" algn="l">
              <a:spcBef>
                <a:spcPts val="200"/>
              </a:spcBef>
              <a:buClr>
                <a:schemeClr val="dk1"/>
              </a:buClr>
              <a:buSzPct val="100000"/>
              <a:buFont typeface="Arial"/>
              <a:buNone/>
              <a:defRPr b="1" i="0" sz="1200" u="none" cap="none" strike="noStrike">
                <a:solidFill>
                  <a:schemeClr val="dk1"/>
                </a:solidFill>
                <a:latin typeface="Arial"/>
                <a:ea typeface="Arial"/>
                <a:cs typeface="Arial"/>
                <a:sym typeface="Arial"/>
              </a:defRPr>
            </a:lvl7pPr>
            <a:lvl8pPr indent="0" lvl="7" marL="2400300" marR="0" rtl="0" algn="l">
              <a:spcBef>
                <a:spcPts val="200"/>
              </a:spcBef>
              <a:buClr>
                <a:schemeClr val="dk1"/>
              </a:buClr>
              <a:buSzPct val="100000"/>
              <a:buFont typeface="Arial"/>
              <a:buNone/>
              <a:defRPr b="1" i="0" sz="1200" u="none" cap="none" strike="noStrike">
                <a:solidFill>
                  <a:schemeClr val="dk1"/>
                </a:solidFill>
                <a:latin typeface="Arial"/>
                <a:ea typeface="Arial"/>
                <a:cs typeface="Arial"/>
                <a:sym typeface="Arial"/>
              </a:defRPr>
            </a:lvl8pPr>
            <a:lvl9pPr indent="0" lvl="8" marL="2743200" marR="0" rtl="0" algn="l">
              <a:spcBef>
                <a:spcPts val="200"/>
              </a:spcBef>
              <a:buClr>
                <a:schemeClr val="dk1"/>
              </a:buClr>
              <a:buSzPct val="100000"/>
              <a:buFont typeface="Arial"/>
              <a:buNone/>
              <a:defRPr b="1" i="0" sz="1200" u="none" cap="none" strike="noStrike">
                <a:solidFill>
                  <a:schemeClr val="dk1"/>
                </a:solidFill>
                <a:latin typeface="Arial"/>
                <a:ea typeface="Arial"/>
                <a:cs typeface="Arial"/>
                <a:sym typeface="Arial"/>
              </a:defRPr>
            </a:lvl9pPr>
          </a:lstStyle>
          <a:p/>
        </p:txBody>
      </p:sp>
      <p:sp>
        <p:nvSpPr>
          <p:cNvPr id="43" name="Shape 43"/>
          <p:cNvSpPr txBox="1"/>
          <p:nvPr>
            <p:ph idx="2" type="body"/>
          </p:nvPr>
        </p:nvSpPr>
        <p:spPr>
          <a:xfrm>
            <a:off x="405000" y="1493942"/>
            <a:ext cx="4175100" cy="2848500"/>
          </a:xfrm>
          <a:prstGeom prst="rect">
            <a:avLst/>
          </a:prstGeom>
          <a:noFill/>
          <a:ln>
            <a:noFill/>
          </a:ln>
        </p:spPr>
        <p:txBody>
          <a:bodyPr anchorCtr="0" anchor="t" bIns="68575" lIns="68575" rIns="68575" wrap="square" tIns="68575"/>
          <a:lstStyle>
            <a:lvl1pPr indent="-139700" lvl="0" marL="266700" marR="0" rtl="0" algn="l">
              <a:spcBef>
                <a:spcPts val="400"/>
              </a:spcBef>
              <a:buClr>
                <a:schemeClr val="dk1"/>
              </a:buClr>
              <a:buSzPct val="111111"/>
              <a:buFont typeface="Arial"/>
              <a:buChar char="•"/>
              <a:defRPr b="0" i="0" sz="1800" u="none" cap="none" strike="noStrike">
                <a:solidFill>
                  <a:schemeClr val="dk1"/>
                </a:solidFill>
                <a:latin typeface="Arial"/>
                <a:ea typeface="Arial"/>
                <a:cs typeface="Arial"/>
                <a:sym typeface="Arial"/>
              </a:defRPr>
            </a:lvl1pPr>
            <a:lvl2pPr indent="-190500" lvl="1" marL="546100" marR="0" rtl="0" algn="l">
              <a:spcBef>
                <a:spcPts val="400"/>
              </a:spcBef>
              <a:buClr>
                <a:schemeClr val="dk1"/>
              </a:buClr>
              <a:buSzPct val="77777"/>
              <a:buFont typeface="Courier New"/>
              <a:buChar char="o"/>
              <a:defRPr b="0" i="0" sz="1800" u="none" cap="none" strike="noStrike">
                <a:solidFill>
                  <a:schemeClr val="dk1"/>
                </a:solidFill>
                <a:latin typeface="Arial"/>
                <a:ea typeface="Arial"/>
                <a:cs typeface="Arial"/>
                <a:sym typeface="Arial"/>
              </a:defRPr>
            </a:lvl2pPr>
            <a:lvl3pPr indent="-101600" lvl="2" marL="7366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76200" lvl="3" marL="876300" marR="0" rtl="0" algn="l">
              <a:spcBef>
                <a:spcPts val="300"/>
              </a:spcBef>
              <a:buClr>
                <a:schemeClr val="dk1"/>
              </a:buClr>
              <a:buSzPct val="83333"/>
              <a:buFont typeface="Arial"/>
              <a:buChar char="•"/>
              <a:defRPr b="0" i="0" sz="1200" u="none" cap="none" strike="noStrike">
                <a:solidFill>
                  <a:schemeClr val="dk1"/>
                </a:solidFill>
                <a:latin typeface="Arial"/>
                <a:ea typeface="Arial"/>
                <a:cs typeface="Arial"/>
                <a:sym typeface="Arial"/>
              </a:defRPr>
            </a:lvl4pPr>
            <a:lvl5pPr indent="-63500" lvl="4" marL="1079500" marR="0" rtl="0" algn="l">
              <a:spcBef>
                <a:spcPts val="30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101600" lvl="5" marL="1892300" marR="0" rtl="0" algn="l">
              <a:spcBef>
                <a:spcPts val="200"/>
              </a:spcBef>
              <a:buClr>
                <a:schemeClr val="dk1"/>
              </a:buClr>
              <a:buSzPct val="100000"/>
              <a:buFont typeface="Arial"/>
              <a:buChar char="•"/>
              <a:defRPr b="0" i="0" sz="1200" u="none" cap="none" strike="noStrike">
                <a:solidFill>
                  <a:schemeClr val="dk1"/>
                </a:solidFill>
                <a:latin typeface="Arial"/>
                <a:ea typeface="Arial"/>
                <a:cs typeface="Arial"/>
                <a:sym typeface="Arial"/>
              </a:defRPr>
            </a:lvl6pPr>
            <a:lvl7pPr indent="-101600" lvl="6" marL="2235200" marR="0" rtl="0" algn="l">
              <a:spcBef>
                <a:spcPts val="200"/>
              </a:spcBef>
              <a:buClr>
                <a:schemeClr val="dk1"/>
              </a:buClr>
              <a:buSzPct val="100000"/>
              <a:buFont typeface="Arial"/>
              <a:buChar char="•"/>
              <a:defRPr b="0" i="0" sz="1200" u="none" cap="none" strike="noStrike">
                <a:solidFill>
                  <a:schemeClr val="dk1"/>
                </a:solidFill>
                <a:latin typeface="Arial"/>
                <a:ea typeface="Arial"/>
                <a:cs typeface="Arial"/>
                <a:sym typeface="Arial"/>
              </a:defRPr>
            </a:lvl7pPr>
            <a:lvl8pPr indent="-101600" lvl="7" marL="2578100" marR="0" rtl="0" algn="l">
              <a:spcBef>
                <a:spcPts val="200"/>
              </a:spcBef>
              <a:buClr>
                <a:schemeClr val="dk1"/>
              </a:buClr>
              <a:buSzPct val="100000"/>
              <a:buFont typeface="Arial"/>
              <a:buChar char="•"/>
              <a:defRPr b="0" i="0" sz="1200" u="none" cap="none" strike="noStrike">
                <a:solidFill>
                  <a:schemeClr val="dk1"/>
                </a:solidFill>
                <a:latin typeface="Arial"/>
                <a:ea typeface="Arial"/>
                <a:cs typeface="Arial"/>
                <a:sym typeface="Arial"/>
              </a:defRPr>
            </a:lvl8pPr>
            <a:lvl9pPr indent="-101600" lvl="8" marL="2921000" marR="0" rtl="0" algn="l">
              <a:spcBef>
                <a:spcPts val="200"/>
              </a:spcBef>
              <a:buClr>
                <a:schemeClr val="dk1"/>
              </a:buClr>
              <a:buSzPct val="100000"/>
              <a:buFont typeface="Arial"/>
              <a:buChar char="•"/>
              <a:defRPr b="0" i="0" sz="1200" u="none" cap="none" strike="noStrike">
                <a:solidFill>
                  <a:schemeClr val="dk1"/>
                </a:solidFill>
                <a:latin typeface="Arial"/>
                <a:ea typeface="Arial"/>
                <a:cs typeface="Arial"/>
                <a:sym typeface="Arial"/>
              </a:defRPr>
            </a:lvl9pPr>
          </a:lstStyle>
          <a:p/>
        </p:txBody>
      </p:sp>
      <p:sp>
        <p:nvSpPr>
          <p:cNvPr id="44" name="Shape 44"/>
          <p:cNvSpPr txBox="1"/>
          <p:nvPr>
            <p:ph idx="3" type="body"/>
          </p:nvPr>
        </p:nvSpPr>
        <p:spPr>
          <a:xfrm>
            <a:off x="4824000" y="1012500"/>
            <a:ext cx="4117500" cy="479700"/>
          </a:xfrm>
          <a:prstGeom prst="rect">
            <a:avLst/>
          </a:prstGeom>
          <a:noFill/>
          <a:ln>
            <a:noFill/>
          </a:ln>
        </p:spPr>
        <p:txBody>
          <a:bodyPr anchorCtr="0" anchor="b" bIns="68575" lIns="68575" rIns="68575" wrap="square" tIns="68575"/>
          <a:lstStyle>
            <a:lvl1pPr indent="0" lvl="0" marL="0" marR="0" rtl="0" algn="l">
              <a:spcBef>
                <a:spcPts val="400"/>
              </a:spcBef>
              <a:buClr>
                <a:schemeClr val="dk1"/>
              </a:buClr>
              <a:buSzPct val="111111"/>
              <a:buFont typeface="Arial"/>
              <a:buNone/>
              <a:defRPr b="1" i="0" sz="1800" u="none" cap="none" strike="noStrike">
                <a:solidFill>
                  <a:schemeClr val="dk1"/>
                </a:solidFill>
                <a:latin typeface="Arial"/>
                <a:ea typeface="Arial"/>
                <a:cs typeface="Arial"/>
                <a:sym typeface="Arial"/>
              </a:defRPr>
            </a:lvl1pPr>
            <a:lvl2pPr indent="0" lvl="1" marL="342900" marR="0" rtl="0" algn="l">
              <a:spcBef>
                <a:spcPts val="400"/>
              </a:spcBef>
              <a:buClr>
                <a:schemeClr val="dk1"/>
              </a:buClr>
              <a:buSzPct val="73333"/>
              <a:buFont typeface="Courier New"/>
              <a:buNone/>
              <a:defRPr b="1" i="0" sz="1500" u="none" cap="none" strike="noStrike">
                <a:solidFill>
                  <a:schemeClr val="dk1"/>
                </a:solidFill>
                <a:latin typeface="Arial"/>
                <a:ea typeface="Arial"/>
                <a:cs typeface="Arial"/>
                <a:sym typeface="Arial"/>
              </a:defRPr>
            </a:lvl2pPr>
            <a:lvl3pPr indent="0" lvl="2" marL="685800" marR="0" rtl="0" algn="l">
              <a:spcBef>
                <a:spcPts val="300"/>
              </a:spcBef>
              <a:buClr>
                <a:schemeClr val="dk1"/>
              </a:buClr>
              <a:buSzPct val="100000"/>
              <a:buFont typeface="Arial"/>
              <a:buNone/>
              <a:defRPr b="1" i="0" sz="1400" u="none" cap="none" strike="noStrike">
                <a:solidFill>
                  <a:schemeClr val="dk1"/>
                </a:solidFill>
                <a:latin typeface="Arial"/>
                <a:ea typeface="Arial"/>
                <a:cs typeface="Arial"/>
                <a:sym typeface="Arial"/>
              </a:defRPr>
            </a:lvl3pPr>
            <a:lvl4pPr indent="0" lvl="3" marL="1028700" marR="0" rtl="0" algn="l">
              <a:spcBef>
                <a:spcPts val="300"/>
              </a:spcBef>
              <a:buClr>
                <a:schemeClr val="dk1"/>
              </a:buClr>
              <a:buSzPct val="83333"/>
              <a:buFont typeface="Arial"/>
              <a:buNone/>
              <a:defRPr b="1" i="0" sz="1200" u="none" cap="none" strike="noStrike">
                <a:solidFill>
                  <a:schemeClr val="dk1"/>
                </a:solidFill>
                <a:latin typeface="Arial"/>
                <a:ea typeface="Arial"/>
                <a:cs typeface="Arial"/>
                <a:sym typeface="Arial"/>
              </a:defRPr>
            </a:lvl4pPr>
            <a:lvl5pPr indent="0" lvl="4" marL="1371600" marR="0" rtl="0" algn="l">
              <a:spcBef>
                <a:spcPts val="300"/>
              </a:spcBef>
              <a:buClr>
                <a:schemeClr val="dk1"/>
              </a:buClr>
              <a:buSzPct val="100000"/>
              <a:buFont typeface="Arial"/>
              <a:buNone/>
              <a:defRPr b="1" i="0" sz="1200" u="none" cap="none" strike="noStrike">
                <a:solidFill>
                  <a:schemeClr val="dk1"/>
                </a:solidFill>
                <a:latin typeface="Arial"/>
                <a:ea typeface="Arial"/>
                <a:cs typeface="Arial"/>
                <a:sym typeface="Arial"/>
              </a:defRPr>
            </a:lvl5pPr>
            <a:lvl6pPr indent="0" lvl="5" marL="1714500" marR="0" rtl="0" algn="l">
              <a:spcBef>
                <a:spcPts val="200"/>
              </a:spcBef>
              <a:buClr>
                <a:schemeClr val="dk1"/>
              </a:buClr>
              <a:buSzPct val="100000"/>
              <a:buFont typeface="Arial"/>
              <a:buNone/>
              <a:defRPr b="1" i="0" sz="1200" u="none" cap="none" strike="noStrike">
                <a:solidFill>
                  <a:schemeClr val="dk1"/>
                </a:solidFill>
                <a:latin typeface="Arial"/>
                <a:ea typeface="Arial"/>
                <a:cs typeface="Arial"/>
                <a:sym typeface="Arial"/>
              </a:defRPr>
            </a:lvl6pPr>
            <a:lvl7pPr indent="0" lvl="6" marL="2057400" marR="0" rtl="0" algn="l">
              <a:spcBef>
                <a:spcPts val="200"/>
              </a:spcBef>
              <a:buClr>
                <a:schemeClr val="dk1"/>
              </a:buClr>
              <a:buSzPct val="100000"/>
              <a:buFont typeface="Arial"/>
              <a:buNone/>
              <a:defRPr b="1" i="0" sz="1200" u="none" cap="none" strike="noStrike">
                <a:solidFill>
                  <a:schemeClr val="dk1"/>
                </a:solidFill>
                <a:latin typeface="Arial"/>
                <a:ea typeface="Arial"/>
                <a:cs typeface="Arial"/>
                <a:sym typeface="Arial"/>
              </a:defRPr>
            </a:lvl7pPr>
            <a:lvl8pPr indent="0" lvl="7" marL="2400300" marR="0" rtl="0" algn="l">
              <a:spcBef>
                <a:spcPts val="200"/>
              </a:spcBef>
              <a:buClr>
                <a:schemeClr val="dk1"/>
              </a:buClr>
              <a:buSzPct val="100000"/>
              <a:buFont typeface="Arial"/>
              <a:buNone/>
              <a:defRPr b="1" i="0" sz="1200" u="none" cap="none" strike="noStrike">
                <a:solidFill>
                  <a:schemeClr val="dk1"/>
                </a:solidFill>
                <a:latin typeface="Arial"/>
                <a:ea typeface="Arial"/>
                <a:cs typeface="Arial"/>
                <a:sym typeface="Arial"/>
              </a:defRPr>
            </a:lvl8pPr>
            <a:lvl9pPr indent="0" lvl="8" marL="2743200" marR="0" rtl="0" algn="l">
              <a:spcBef>
                <a:spcPts val="200"/>
              </a:spcBef>
              <a:buClr>
                <a:schemeClr val="dk1"/>
              </a:buClr>
              <a:buSzPct val="100000"/>
              <a:buFont typeface="Arial"/>
              <a:buNone/>
              <a:defRPr b="1" i="0" sz="1200" u="none" cap="none" strike="noStrike">
                <a:solidFill>
                  <a:schemeClr val="dk1"/>
                </a:solidFill>
                <a:latin typeface="Arial"/>
                <a:ea typeface="Arial"/>
                <a:cs typeface="Arial"/>
                <a:sym typeface="Arial"/>
              </a:defRPr>
            </a:lvl9pPr>
          </a:lstStyle>
          <a:p/>
        </p:txBody>
      </p:sp>
      <p:sp>
        <p:nvSpPr>
          <p:cNvPr id="45" name="Shape 45"/>
          <p:cNvSpPr txBox="1"/>
          <p:nvPr>
            <p:ph idx="4" type="body"/>
          </p:nvPr>
        </p:nvSpPr>
        <p:spPr>
          <a:xfrm>
            <a:off x="4824000" y="1493942"/>
            <a:ext cx="4117500" cy="2848500"/>
          </a:xfrm>
          <a:prstGeom prst="rect">
            <a:avLst/>
          </a:prstGeom>
          <a:noFill/>
          <a:ln>
            <a:noFill/>
          </a:ln>
        </p:spPr>
        <p:txBody>
          <a:bodyPr anchorCtr="0" anchor="t" bIns="68575" lIns="68575" rIns="68575" wrap="square" tIns="68575"/>
          <a:lstStyle>
            <a:lvl1pPr indent="-139700" lvl="0" marL="266700" marR="0" rtl="0" algn="l">
              <a:spcBef>
                <a:spcPts val="400"/>
              </a:spcBef>
              <a:buClr>
                <a:schemeClr val="dk1"/>
              </a:buClr>
              <a:buSzPct val="111111"/>
              <a:buFont typeface="Arial"/>
              <a:buChar char="•"/>
              <a:defRPr b="0" i="0" sz="1800" u="none" cap="none" strike="noStrike">
                <a:solidFill>
                  <a:schemeClr val="dk1"/>
                </a:solidFill>
                <a:latin typeface="Arial"/>
                <a:ea typeface="Arial"/>
                <a:cs typeface="Arial"/>
                <a:sym typeface="Arial"/>
              </a:defRPr>
            </a:lvl1pPr>
            <a:lvl2pPr indent="-190500" lvl="1" marL="546100" marR="0" rtl="0" algn="l">
              <a:spcBef>
                <a:spcPts val="400"/>
              </a:spcBef>
              <a:buClr>
                <a:schemeClr val="dk1"/>
              </a:buClr>
              <a:buSzPct val="77777"/>
              <a:buFont typeface="Courier New"/>
              <a:buChar char="o"/>
              <a:defRPr b="0" i="0" sz="1800" u="none" cap="none" strike="noStrike">
                <a:solidFill>
                  <a:schemeClr val="dk1"/>
                </a:solidFill>
                <a:latin typeface="Arial"/>
                <a:ea typeface="Arial"/>
                <a:cs typeface="Arial"/>
                <a:sym typeface="Arial"/>
              </a:defRPr>
            </a:lvl2pPr>
            <a:lvl3pPr indent="-101600" lvl="2" marL="7366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76200" lvl="3" marL="876300" marR="0" rtl="0" algn="l">
              <a:spcBef>
                <a:spcPts val="300"/>
              </a:spcBef>
              <a:buClr>
                <a:schemeClr val="dk1"/>
              </a:buClr>
              <a:buSzPct val="83333"/>
              <a:buFont typeface="Arial"/>
              <a:buChar char="•"/>
              <a:defRPr b="0" i="0" sz="1200" u="none" cap="none" strike="noStrike">
                <a:solidFill>
                  <a:schemeClr val="dk1"/>
                </a:solidFill>
                <a:latin typeface="Arial"/>
                <a:ea typeface="Arial"/>
                <a:cs typeface="Arial"/>
                <a:sym typeface="Arial"/>
              </a:defRPr>
            </a:lvl4pPr>
            <a:lvl5pPr indent="-139700" lvl="4" marL="1193800" marR="0" rtl="0" algn="l">
              <a:spcBef>
                <a:spcPts val="30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101600" lvl="5" marL="1892300" marR="0" rtl="0" algn="l">
              <a:spcBef>
                <a:spcPts val="200"/>
              </a:spcBef>
              <a:buClr>
                <a:schemeClr val="dk1"/>
              </a:buClr>
              <a:buSzPct val="100000"/>
              <a:buFont typeface="Arial"/>
              <a:buChar char="•"/>
              <a:defRPr b="0" i="0" sz="1200" u="none" cap="none" strike="noStrike">
                <a:solidFill>
                  <a:schemeClr val="dk1"/>
                </a:solidFill>
                <a:latin typeface="Arial"/>
                <a:ea typeface="Arial"/>
                <a:cs typeface="Arial"/>
                <a:sym typeface="Arial"/>
              </a:defRPr>
            </a:lvl6pPr>
            <a:lvl7pPr indent="-101600" lvl="6" marL="2235200" marR="0" rtl="0" algn="l">
              <a:spcBef>
                <a:spcPts val="200"/>
              </a:spcBef>
              <a:buClr>
                <a:schemeClr val="dk1"/>
              </a:buClr>
              <a:buSzPct val="100000"/>
              <a:buFont typeface="Arial"/>
              <a:buChar char="•"/>
              <a:defRPr b="0" i="0" sz="1200" u="none" cap="none" strike="noStrike">
                <a:solidFill>
                  <a:schemeClr val="dk1"/>
                </a:solidFill>
                <a:latin typeface="Arial"/>
                <a:ea typeface="Arial"/>
                <a:cs typeface="Arial"/>
                <a:sym typeface="Arial"/>
              </a:defRPr>
            </a:lvl7pPr>
            <a:lvl8pPr indent="-101600" lvl="7" marL="2578100" marR="0" rtl="0" algn="l">
              <a:spcBef>
                <a:spcPts val="200"/>
              </a:spcBef>
              <a:buClr>
                <a:schemeClr val="dk1"/>
              </a:buClr>
              <a:buSzPct val="100000"/>
              <a:buFont typeface="Arial"/>
              <a:buChar char="•"/>
              <a:defRPr b="0" i="0" sz="1200" u="none" cap="none" strike="noStrike">
                <a:solidFill>
                  <a:schemeClr val="dk1"/>
                </a:solidFill>
                <a:latin typeface="Arial"/>
                <a:ea typeface="Arial"/>
                <a:cs typeface="Arial"/>
                <a:sym typeface="Arial"/>
              </a:defRPr>
            </a:lvl8pPr>
            <a:lvl9pPr indent="-101600" lvl="8" marL="2921000" marR="0" rtl="0" algn="l">
              <a:spcBef>
                <a:spcPts val="200"/>
              </a:spcBef>
              <a:buClr>
                <a:schemeClr val="dk1"/>
              </a:buClr>
              <a:buSzPct val="100000"/>
              <a:buFont typeface="Arial"/>
              <a:buChar char="•"/>
              <a:defRPr b="0" i="0" sz="1200" u="none" cap="none" strike="noStrike">
                <a:solidFill>
                  <a:schemeClr val="dk1"/>
                </a:solidFill>
                <a:latin typeface="Arial"/>
                <a:ea typeface="Arial"/>
                <a:cs typeface="Arial"/>
                <a:sym typeface="Arial"/>
              </a:defRPr>
            </a:lvl9pPr>
          </a:lstStyle>
          <a:p/>
        </p:txBody>
      </p:sp>
      <p:sp>
        <p:nvSpPr>
          <p:cNvPr id="46" name="Shape 46"/>
          <p:cNvSpPr txBox="1"/>
          <p:nvPr>
            <p:ph idx="10" type="dt"/>
          </p:nvPr>
        </p:nvSpPr>
        <p:spPr>
          <a:xfrm>
            <a:off x="405000" y="4536000"/>
            <a:ext cx="936000" cy="216000"/>
          </a:xfrm>
          <a:prstGeom prst="rect">
            <a:avLst/>
          </a:prstGeom>
          <a:noFill/>
          <a:ln>
            <a:noFill/>
          </a:ln>
        </p:spPr>
        <p:txBody>
          <a:bodyPr anchorCtr="0" anchor="t" bIns="68575" lIns="68575" rIns="68575" wrap="square" tIns="68575"/>
          <a:lstStyle>
            <a:lvl1pPr indent="0" lvl="0" marL="0" marR="0" rtl="0" algn="l">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47" name="Shape 47"/>
          <p:cNvSpPr txBox="1"/>
          <p:nvPr>
            <p:ph idx="11" type="ftr"/>
          </p:nvPr>
        </p:nvSpPr>
        <p:spPr>
          <a:xfrm>
            <a:off x="1431000" y="4536000"/>
            <a:ext cx="1980000" cy="216000"/>
          </a:xfrm>
          <a:prstGeom prst="rect">
            <a:avLst/>
          </a:prstGeom>
          <a:noFill/>
          <a:ln>
            <a:noFill/>
          </a:ln>
        </p:spPr>
        <p:txBody>
          <a:bodyPr anchorCtr="0" anchor="t" bIns="68575" lIns="68575" rIns="68575" wrap="square" tIns="68575"/>
          <a:lstStyle>
            <a:lvl1pPr indent="0" lvl="0" marL="0" marR="0" rtl="0" algn="ctr">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48" name="Shape 48"/>
          <p:cNvSpPr txBox="1"/>
          <p:nvPr>
            <p:ph idx="12" type="sldNum"/>
          </p:nvPr>
        </p:nvSpPr>
        <p:spPr>
          <a:xfrm>
            <a:off x="3501900" y="4536000"/>
            <a:ext cx="936000" cy="216000"/>
          </a:xfrm>
          <a:prstGeom prst="rect">
            <a:avLst/>
          </a:prstGeom>
          <a:noFill/>
          <a:ln>
            <a:noFill/>
          </a:ln>
        </p:spPr>
        <p:txBody>
          <a:bodyPr anchorCtr="0" anchor="t" bIns="0" lIns="0" rIns="0" wrap="square" tIns="0">
            <a:noAutofit/>
          </a:bodyPr>
          <a:lstStyle/>
          <a:p>
            <a:pPr indent="0" lvl="0" marL="0" marR="0" rtl="0" algn="r">
              <a:spcBef>
                <a:spcPts val="0"/>
              </a:spcBef>
              <a:buSzPct val="25000"/>
              <a:buNone/>
            </a:pPr>
            <a:fld id="{00000000-1234-1234-1234-123412341234}" type="slidenum">
              <a:rPr b="0" i="0" lang="zh-CN" sz="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Alleen titel">
    <p:spTree>
      <p:nvGrpSpPr>
        <p:cNvPr id="49" name="Shape 49"/>
        <p:cNvGrpSpPr/>
        <p:nvPr/>
      </p:nvGrpSpPr>
      <p:grpSpPr>
        <a:xfrm>
          <a:off x="0" y="0"/>
          <a:ext cx="0" cy="0"/>
          <a:chOff x="0" y="0"/>
          <a:chExt cx="0" cy="0"/>
        </a:xfrm>
      </p:grpSpPr>
      <p:sp>
        <p:nvSpPr>
          <p:cNvPr id="50" name="Shape 50"/>
          <p:cNvSpPr txBox="1"/>
          <p:nvPr>
            <p:ph type="title"/>
          </p:nvPr>
        </p:nvSpPr>
        <p:spPr>
          <a:xfrm>
            <a:off x="405000" y="135000"/>
            <a:ext cx="8536500" cy="675000"/>
          </a:xfrm>
          <a:prstGeom prst="rect">
            <a:avLst/>
          </a:prstGeom>
          <a:noFill/>
          <a:ln>
            <a:noFill/>
          </a:ln>
        </p:spPr>
        <p:txBody>
          <a:bodyPr anchorCtr="0" anchor="b" bIns="68575" lIns="68575" rIns="68575" wrap="square" tIns="68575"/>
          <a:lstStyle>
            <a:lvl1pPr indent="0" lvl="0" marL="0" marR="0" rtl="0" algn="l">
              <a:spcBef>
                <a:spcPts val="0"/>
              </a:spcBef>
              <a:buClr>
                <a:schemeClr val="dk2"/>
              </a:buClr>
              <a:buSzPct val="100000"/>
              <a:buFont typeface="Arial"/>
              <a:buNone/>
              <a:defRPr b="0" i="0" sz="2700" u="none" cap="none" strike="noStrike">
                <a:solidFill>
                  <a:schemeClr val="dk2"/>
                </a:solidFill>
                <a:latin typeface="Arial"/>
                <a:ea typeface="Arial"/>
                <a:cs typeface="Arial"/>
                <a:sym typeface="Arial"/>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51" name="Shape 51"/>
          <p:cNvSpPr txBox="1"/>
          <p:nvPr>
            <p:ph idx="10" type="dt"/>
          </p:nvPr>
        </p:nvSpPr>
        <p:spPr>
          <a:xfrm>
            <a:off x="405000" y="4536000"/>
            <a:ext cx="936000" cy="216000"/>
          </a:xfrm>
          <a:prstGeom prst="rect">
            <a:avLst/>
          </a:prstGeom>
          <a:noFill/>
          <a:ln>
            <a:noFill/>
          </a:ln>
        </p:spPr>
        <p:txBody>
          <a:bodyPr anchorCtr="0" anchor="t" bIns="68575" lIns="68575" rIns="68575" wrap="square" tIns="68575"/>
          <a:lstStyle>
            <a:lvl1pPr indent="0" lvl="0" marL="0" marR="0" rtl="0" algn="l">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1431000" y="4536000"/>
            <a:ext cx="1980000" cy="216000"/>
          </a:xfrm>
          <a:prstGeom prst="rect">
            <a:avLst/>
          </a:prstGeom>
          <a:noFill/>
          <a:ln>
            <a:noFill/>
          </a:ln>
        </p:spPr>
        <p:txBody>
          <a:bodyPr anchorCtr="0" anchor="t" bIns="68575" lIns="68575" rIns="68575" wrap="square" tIns="68575"/>
          <a:lstStyle>
            <a:lvl1pPr indent="0" lvl="0" marL="0" marR="0" rtl="0" algn="ctr">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3501900" y="4536000"/>
            <a:ext cx="936000" cy="216000"/>
          </a:xfrm>
          <a:prstGeom prst="rect">
            <a:avLst/>
          </a:prstGeom>
          <a:noFill/>
          <a:ln>
            <a:noFill/>
          </a:ln>
        </p:spPr>
        <p:txBody>
          <a:bodyPr anchorCtr="0" anchor="t" bIns="0" lIns="0" rIns="0" wrap="square" tIns="0">
            <a:noAutofit/>
          </a:bodyPr>
          <a:lstStyle/>
          <a:p>
            <a:pPr indent="0" lvl="0" marL="0" marR="0" rtl="0" algn="r">
              <a:spcBef>
                <a:spcPts val="0"/>
              </a:spcBef>
              <a:buSzPct val="25000"/>
              <a:buNone/>
            </a:pPr>
            <a:fld id="{00000000-1234-1234-1234-123412341234}" type="slidenum">
              <a:rPr b="0" i="0" lang="zh-CN" sz="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Leeg">
    <p:spTree>
      <p:nvGrpSpPr>
        <p:cNvPr id="54" name="Shape 54"/>
        <p:cNvGrpSpPr/>
        <p:nvPr/>
      </p:nvGrpSpPr>
      <p:grpSpPr>
        <a:xfrm>
          <a:off x="0" y="0"/>
          <a:ext cx="0" cy="0"/>
          <a:chOff x="0" y="0"/>
          <a:chExt cx="0" cy="0"/>
        </a:xfrm>
      </p:grpSpPr>
      <p:sp>
        <p:nvSpPr>
          <p:cNvPr id="55" name="Shape 55"/>
          <p:cNvSpPr txBox="1"/>
          <p:nvPr>
            <p:ph idx="10" type="dt"/>
          </p:nvPr>
        </p:nvSpPr>
        <p:spPr>
          <a:xfrm>
            <a:off x="405000" y="4536000"/>
            <a:ext cx="936000" cy="216000"/>
          </a:xfrm>
          <a:prstGeom prst="rect">
            <a:avLst/>
          </a:prstGeom>
          <a:noFill/>
          <a:ln>
            <a:noFill/>
          </a:ln>
        </p:spPr>
        <p:txBody>
          <a:bodyPr anchorCtr="0" anchor="t" bIns="68575" lIns="68575" rIns="68575" wrap="square" tIns="68575"/>
          <a:lstStyle>
            <a:lvl1pPr indent="0" lvl="0" marL="0" marR="0" rtl="0" algn="l">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56" name="Shape 56"/>
          <p:cNvSpPr txBox="1"/>
          <p:nvPr>
            <p:ph idx="11" type="ftr"/>
          </p:nvPr>
        </p:nvSpPr>
        <p:spPr>
          <a:xfrm>
            <a:off x="1431000" y="4536000"/>
            <a:ext cx="1980000" cy="216000"/>
          </a:xfrm>
          <a:prstGeom prst="rect">
            <a:avLst/>
          </a:prstGeom>
          <a:noFill/>
          <a:ln>
            <a:noFill/>
          </a:ln>
        </p:spPr>
        <p:txBody>
          <a:bodyPr anchorCtr="0" anchor="t" bIns="68575" lIns="68575" rIns="68575" wrap="square" tIns="68575"/>
          <a:lstStyle>
            <a:lvl1pPr indent="0" lvl="0" marL="0" marR="0" rtl="0" algn="ctr">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57" name="Shape 57"/>
          <p:cNvSpPr txBox="1"/>
          <p:nvPr>
            <p:ph idx="12" type="sldNum"/>
          </p:nvPr>
        </p:nvSpPr>
        <p:spPr>
          <a:xfrm>
            <a:off x="3501900" y="4536000"/>
            <a:ext cx="936000" cy="216000"/>
          </a:xfrm>
          <a:prstGeom prst="rect">
            <a:avLst/>
          </a:prstGeom>
          <a:noFill/>
          <a:ln>
            <a:noFill/>
          </a:ln>
        </p:spPr>
        <p:txBody>
          <a:bodyPr anchorCtr="0" anchor="t" bIns="0" lIns="0" rIns="0" wrap="square" tIns="0">
            <a:noAutofit/>
          </a:bodyPr>
          <a:lstStyle/>
          <a:p>
            <a:pPr indent="0" lvl="0" marL="0" marR="0" rtl="0" algn="r">
              <a:spcBef>
                <a:spcPts val="0"/>
              </a:spcBef>
              <a:buSzPct val="25000"/>
              <a:buNone/>
            </a:pPr>
            <a:fld id="{00000000-1234-1234-1234-123412341234}" type="slidenum">
              <a:rPr b="0" i="0" lang="zh-CN" sz="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Inhoud met bijschrift">
    <p:spTree>
      <p:nvGrpSpPr>
        <p:cNvPr id="58" name="Shape 58"/>
        <p:cNvGrpSpPr/>
        <p:nvPr/>
      </p:nvGrpSpPr>
      <p:grpSpPr>
        <a:xfrm>
          <a:off x="0" y="0"/>
          <a:ext cx="0" cy="0"/>
          <a:chOff x="0" y="0"/>
          <a:chExt cx="0" cy="0"/>
        </a:xfrm>
      </p:grpSpPr>
      <p:sp>
        <p:nvSpPr>
          <p:cNvPr id="59" name="Shape 59"/>
          <p:cNvSpPr txBox="1"/>
          <p:nvPr>
            <p:ph type="title"/>
          </p:nvPr>
        </p:nvSpPr>
        <p:spPr>
          <a:xfrm>
            <a:off x="405448" y="405000"/>
            <a:ext cx="3142800" cy="671400"/>
          </a:xfrm>
          <a:prstGeom prst="rect">
            <a:avLst/>
          </a:prstGeom>
          <a:noFill/>
          <a:ln>
            <a:noFill/>
          </a:ln>
        </p:spPr>
        <p:txBody>
          <a:bodyPr anchorCtr="0" anchor="t" bIns="68575" lIns="68575" rIns="68575" wrap="square" tIns="68575"/>
          <a:lstStyle>
            <a:lvl1pPr indent="0" lvl="0" marL="0" marR="0" rtl="0" algn="l">
              <a:spcBef>
                <a:spcPts val="0"/>
              </a:spcBef>
              <a:buClr>
                <a:schemeClr val="dk2"/>
              </a:buClr>
              <a:buSzPct val="100000"/>
              <a:buFont typeface="Arial"/>
              <a:buNone/>
              <a:defRPr b="1" i="0" sz="1500" u="none" cap="none" strike="noStrike">
                <a:solidFill>
                  <a:schemeClr val="dk2"/>
                </a:solidFill>
                <a:latin typeface="Arial"/>
                <a:ea typeface="Arial"/>
                <a:cs typeface="Arial"/>
                <a:sym typeface="Arial"/>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60" name="Shape 60"/>
          <p:cNvSpPr txBox="1"/>
          <p:nvPr>
            <p:ph idx="1" type="body"/>
          </p:nvPr>
        </p:nvSpPr>
        <p:spPr>
          <a:xfrm>
            <a:off x="3761909" y="405000"/>
            <a:ext cx="5184600" cy="3942000"/>
          </a:xfrm>
          <a:prstGeom prst="rect">
            <a:avLst/>
          </a:prstGeom>
          <a:noFill/>
          <a:ln>
            <a:noFill/>
          </a:ln>
        </p:spPr>
        <p:txBody>
          <a:bodyPr anchorCtr="0" anchor="t" bIns="68575" lIns="68575" rIns="68575" wrap="square" tIns="68575"/>
          <a:lstStyle>
            <a:lvl1pPr indent="-139700" lvl="0" marL="266700" marR="0" rtl="0" algn="l">
              <a:spcBef>
                <a:spcPts val="400"/>
              </a:spcBef>
              <a:buClr>
                <a:schemeClr val="dk1"/>
              </a:buClr>
              <a:buSzPct val="111111"/>
              <a:buFont typeface="Arial"/>
              <a:buChar char="•"/>
              <a:defRPr b="0" i="0" sz="1800" u="none" cap="none" strike="noStrike">
                <a:solidFill>
                  <a:schemeClr val="dk1"/>
                </a:solidFill>
                <a:latin typeface="Arial"/>
                <a:ea typeface="Arial"/>
                <a:cs typeface="Arial"/>
                <a:sym typeface="Arial"/>
              </a:defRPr>
            </a:lvl1pPr>
            <a:lvl2pPr indent="-190500" lvl="1" marL="546100" marR="0" rtl="0" algn="l">
              <a:spcBef>
                <a:spcPts val="400"/>
              </a:spcBef>
              <a:buClr>
                <a:schemeClr val="dk1"/>
              </a:buClr>
              <a:buSzPct val="77777"/>
              <a:buFont typeface="Courier New"/>
              <a:buChar char="o"/>
              <a:defRPr b="0" i="0" sz="1800" u="none" cap="none" strike="noStrike">
                <a:solidFill>
                  <a:schemeClr val="dk1"/>
                </a:solidFill>
                <a:latin typeface="Arial"/>
                <a:ea typeface="Arial"/>
                <a:cs typeface="Arial"/>
                <a:sym typeface="Arial"/>
              </a:defRPr>
            </a:lvl2pPr>
            <a:lvl3pPr indent="-101600" lvl="2" marL="7366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76200" lvl="3" marL="876300" marR="0" rtl="0" algn="l">
              <a:spcBef>
                <a:spcPts val="300"/>
              </a:spcBef>
              <a:buClr>
                <a:schemeClr val="dk1"/>
              </a:buClr>
              <a:buSzPct val="83333"/>
              <a:buFont typeface="Arial"/>
              <a:buChar char="•"/>
              <a:defRPr b="0" i="0" sz="1200" u="none" cap="none" strike="noStrike">
                <a:solidFill>
                  <a:schemeClr val="dk1"/>
                </a:solidFill>
                <a:latin typeface="Arial"/>
                <a:ea typeface="Arial"/>
                <a:cs typeface="Arial"/>
                <a:sym typeface="Arial"/>
              </a:defRPr>
            </a:lvl4pPr>
            <a:lvl5pPr indent="-101600" lvl="4" marL="1079500" marR="0" rtl="0" algn="l">
              <a:spcBef>
                <a:spcPts val="300"/>
              </a:spcBef>
              <a:buClr>
                <a:srgbClr val="00407A"/>
              </a:buClr>
              <a:buSzPct val="100000"/>
              <a:buFont typeface="Arial"/>
              <a:buChar char="-"/>
              <a:defRPr b="0" i="0" sz="1200" u="none" cap="none" strike="noStrike">
                <a:solidFill>
                  <a:srgbClr val="00407A"/>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9pPr>
          </a:lstStyle>
          <a:p/>
        </p:txBody>
      </p:sp>
      <p:sp>
        <p:nvSpPr>
          <p:cNvPr id="61" name="Shape 61"/>
          <p:cNvSpPr txBox="1"/>
          <p:nvPr>
            <p:ph idx="2" type="body"/>
          </p:nvPr>
        </p:nvSpPr>
        <p:spPr>
          <a:xfrm>
            <a:off x="405000" y="1076326"/>
            <a:ext cx="3142800" cy="3267000"/>
          </a:xfrm>
          <a:prstGeom prst="rect">
            <a:avLst/>
          </a:prstGeom>
          <a:noFill/>
          <a:ln>
            <a:noFill/>
          </a:ln>
        </p:spPr>
        <p:txBody>
          <a:bodyPr anchorCtr="0" anchor="t" bIns="68575" lIns="68575" rIns="68575" wrap="square" tIns="68575"/>
          <a:lstStyle>
            <a:lvl1pPr indent="0" lvl="0" marL="0" marR="0" rtl="0" algn="l">
              <a:spcBef>
                <a:spcPts val="400"/>
              </a:spcBef>
              <a:buClr>
                <a:schemeClr val="dk1"/>
              </a:buClr>
              <a:buSzPct val="109090"/>
              <a:buFont typeface="Arial"/>
              <a:buNone/>
              <a:defRPr b="0" i="0" sz="1100" u="none" cap="none" strike="noStrike">
                <a:solidFill>
                  <a:schemeClr val="dk1"/>
                </a:solidFill>
                <a:latin typeface="Arial"/>
                <a:ea typeface="Arial"/>
                <a:cs typeface="Arial"/>
                <a:sym typeface="Arial"/>
              </a:defRPr>
            </a:lvl1pPr>
            <a:lvl2pPr indent="0" lvl="1" marL="342900" marR="0" rtl="0" algn="l">
              <a:spcBef>
                <a:spcPts val="400"/>
              </a:spcBef>
              <a:buClr>
                <a:schemeClr val="dk1"/>
              </a:buClr>
              <a:buSzPct val="77777"/>
              <a:buFont typeface="Courier New"/>
              <a:buNone/>
              <a:defRPr b="0" i="0" sz="900" u="none" cap="none" strike="noStrike">
                <a:solidFill>
                  <a:schemeClr val="dk1"/>
                </a:solidFill>
                <a:latin typeface="Arial"/>
                <a:ea typeface="Arial"/>
                <a:cs typeface="Arial"/>
                <a:sym typeface="Arial"/>
              </a:defRPr>
            </a:lvl2pPr>
            <a:lvl3pPr indent="0" lvl="2" marL="685800" marR="0" rtl="0" algn="l">
              <a:spcBef>
                <a:spcPts val="200"/>
              </a:spcBef>
              <a:buClr>
                <a:schemeClr val="dk1"/>
              </a:buClr>
              <a:buSzPct val="100000"/>
              <a:buFont typeface="Arial"/>
              <a:buNone/>
              <a:defRPr b="0" i="0" sz="800" u="none" cap="none" strike="noStrike">
                <a:solidFill>
                  <a:schemeClr val="dk1"/>
                </a:solidFill>
                <a:latin typeface="Arial"/>
                <a:ea typeface="Arial"/>
                <a:cs typeface="Arial"/>
                <a:sym typeface="Arial"/>
              </a:defRPr>
            </a:lvl3pPr>
            <a:lvl4pPr indent="0" lvl="3" marL="1028700" marR="0" rtl="0" algn="l">
              <a:spcBef>
                <a:spcPts val="300"/>
              </a:spcBef>
              <a:buClr>
                <a:schemeClr val="dk1"/>
              </a:buClr>
              <a:buSzPct val="71428"/>
              <a:buFont typeface="Arial"/>
              <a:buNone/>
              <a:defRPr b="0" i="0" sz="700" u="none" cap="none" strike="noStrike">
                <a:solidFill>
                  <a:schemeClr val="dk1"/>
                </a:solidFill>
                <a:latin typeface="Arial"/>
                <a:ea typeface="Arial"/>
                <a:cs typeface="Arial"/>
                <a:sym typeface="Arial"/>
              </a:defRPr>
            </a:lvl4pPr>
            <a:lvl5pPr indent="0" lvl="4" marL="1371600" marR="0" rtl="0" algn="l">
              <a:spcBef>
                <a:spcPts val="300"/>
              </a:spcBef>
              <a:buClr>
                <a:schemeClr val="dk1"/>
              </a:buClr>
              <a:buSzPct val="100000"/>
              <a:buFont typeface="Arial"/>
              <a:buNone/>
              <a:defRPr b="0" i="0" sz="700" u="none" cap="none" strike="noStrike">
                <a:solidFill>
                  <a:schemeClr val="dk1"/>
                </a:solidFill>
                <a:latin typeface="Arial"/>
                <a:ea typeface="Arial"/>
                <a:cs typeface="Arial"/>
                <a:sym typeface="Arial"/>
              </a:defRPr>
            </a:lvl5pPr>
            <a:lvl6pPr indent="0" lvl="5" marL="1714500" marR="0" rtl="0" algn="l">
              <a:spcBef>
                <a:spcPts val="100"/>
              </a:spcBef>
              <a:buClr>
                <a:schemeClr val="dk1"/>
              </a:buClr>
              <a:buSzPct val="100000"/>
              <a:buFont typeface="Arial"/>
              <a:buNone/>
              <a:defRPr b="0" i="0" sz="700" u="none" cap="none" strike="noStrike">
                <a:solidFill>
                  <a:schemeClr val="dk1"/>
                </a:solidFill>
                <a:latin typeface="Arial"/>
                <a:ea typeface="Arial"/>
                <a:cs typeface="Arial"/>
                <a:sym typeface="Arial"/>
              </a:defRPr>
            </a:lvl6pPr>
            <a:lvl7pPr indent="0" lvl="6" marL="2057400" marR="0" rtl="0" algn="l">
              <a:spcBef>
                <a:spcPts val="100"/>
              </a:spcBef>
              <a:buClr>
                <a:schemeClr val="dk1"/>
              </a:buClr>
              <a:buSzPct val="100000"/>
              <a:buFont typeface="Arial"/>
              <a:buNone/>
              <a:defRPr b="0" i="0" sz="700" u="none" cap="none" strike="noStrike">
                <a:solidFill>
                  <a:schemeClr val="dk1"/>
                </a:solidFill>
                <a:latin typeface="Arial"/>
                <a:ea typeface="Arial"/>
                <a:cs typeface="Arial"/>
                <a:sym typeface="Arial"/>
              </a:defRPr>
            </a:lvl7pPr>
            <a:lvl8pPr indent="0" lvl="7" marL="2400300" marR="0" rtl="0" algn="l">
              <a:spcBef>
                <a:spcPts val="100"/>
              </a:spcBef>
              <a:buClr>
                <a:schemeClr val="dk1"/>
              </a:buClr>
              <a:buSzPct val="100000"/>
              <a:buFont typeface="Arial"/>
              <a:buNone/>
              <a:defRPr b="0" i="0" sz="700" u="none" cap="none" strike="noStrike">
                <a:solidFill>
                  <a:schemeClr val="dk1"/>
                </a:solidFill>
                <a:latin typeface="Arial"/>
                <a:ea typeface="Arial"/>
                <a:cs typeface="Arial"/>
                <a:sym typeface="Arial"/>
              </a:defRPr>
            </a:lvl8pPr>
            <a:lvl9pPr indent="0" lvl="8" marL="2743200" marR="0" rtl="0" algn="l">
              <a:spcBef>
                <a:spcPts val="100"/>
              </a:spcBef>
              <a:buClr>
                <a:schemeClr val="dk1"/>
              </a:buClr>
              <a:buSzPct val="100000"/>
              <a:buFont typeface="Arial"/>
              <a:buNone/>
              <a:defRPr b="0" i="0" sz="700" u="none" cap="none" strike="noStrike">
                <a:solidFill>
                  <a:schemeClr val="dk1"/>
                </a:solidFill>
                <a:latin typeface="Arial"/>
                <a:ea typeface="Arial"/>
                <a:cs typeface="Arial"/>
                <a:sym typeface="Arial"/>
              </a:defRPr>
            </a:lvl9pPr>
          </a:lstStyle>
          <a:p/>
        </p:txBody>
      </p:sp>
      <p:sp>
        <p:nvSpPr>
          <p:cNvPr id="62" name="Shape 62"/>
          <p:cNvSpPr txBox="1"/>
          <p:nvPr>
            <p:ph idx="10" type="dt"/>
          </p:nvPr>
        </p:nvSpPr>
        <p:spPr>
          <a:xfrm>
            <a:off x="405000" y="4536000"/>
            <a:ext cx="936000" cy="216000"/>
          </a:xfrm>
          <a:prstGeom prst="rect">
            <a:avLst/>
          </a:prstGeom>
          <a:noFill/>
          <a:ln>
            <a:noFill/>
          </a:ln>
        </p:spPr>
        <p:txBody>
          <a:bodyPr anchorCtr="0" anchor="t" bIns="68575" lIns="68575" rIns="68575" wrap="square" tIns="68575"/>
          <a:lstStyle>
            <a:lvl1pPr indent="0" lvl="0" marL="0" marR="0" rtl="0" algn="l">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63" name="Shape 63"/>
          <p:cNvSpPr txBox="1"/>
          <p:nvPr>
            <p:ph idx="11" type="ftr"/>
          </p:nvPr>
        </p:nvSpPr>
        <p:spPr>
          <a:xfrm>
            <a:off x="1431000" y="4536000"/>
            <a:ext cx="1980000" cy="216000"/>
          </a:xfrm>
          <a:prstGeom prst="rect">
            <a:avLst/>
          </a:prstGeom>
          <a:noFill/>
          <a:ln>
            <a:noFill/>
          </a:ln>
        </p:spPr>
        <p:txBody>
          <a:bodyPr anchorCtr="0" anchor="t" bIns="68575" lIns="68575" rIns="68575" wrap="square" tIns="68575"/>
          <a:lstStyle>
            <a:lvl1pPr indent="0" lvl="0" marL="0" marR="0" rtl="0" algn="ctr">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64" name="Shape 64"/>
          <p:cNvSpPr txBox="1"/>
          <p:nvPr>
            <p:ph idx="12" type="sldNum"/>
          </p:nvPr>
        </p:nvSpPr>
        <p:spPr>
          <a:xfrm>
            <a:off x="3501900" y="4536000"/>
            <a:ext cx="936000" cy="216000"/>
          </a:xfrm>
          <a:prstGeom prst="rect">
            <a:avLst/>
          </a:prstGeom>
          <a:noFill/>
          <a:ln>
            <a:noFill/>
          </a:ln>
        </p:spPr>
        <p:txBody>
          <a:bodyPr anchorCtr="0" anchor="t" bIns="0" lIns="0" rIns="0" wrap="square" tIns="0">
            <a:noAutofit/>
          </a:bodyPr>
          <a:lstStyle/>
          <a:p>
            <a:pPr indent="0" lvl="0" marL="0" marR="0" rtl="0" algn="r">
              <a:spcBef>
                <a:spcPts val="0"/>
              </a:spcBef>
              <a:buSzPct val="25000"/>
              <a:buNone/>
            </a:pPr>
            <a:fld id="{00000000-1234-1234-1234-123412341234}" type="slidenum">
              <a:rPr b="0" i="0" lang="zh-CN" sz="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Afbeelding met bijschrift">
    <p:spTree>
      <p:nvGrpSpPr>
        <p:cNvPr id="65" name="Shape 65"/>
        <p:cNvGrpSpPr/>
        <p:nvPr/>
      </p:nvGrpSpPr>
      <p:grpSpPr>
        <a:xfrm>
          <a:off x="0" y="0"/>
          <a:ext cx="0" cy="0"/>
          <a:chOff x="0" y="0"/>
          <a:chExt cx="0" cy="0"/>
        </a:xfrm>
      </p:grpSpPr>
      <p:sp>
        <p:nvSpPr>
          <p:cNvPr id="66" name="Shape 66"/>
          <p:cNvSpPr txBox="1"/>
          <p:nvPr>
            <p:ph type="title"/>
          </p:nvPr>
        </p:nvSpPr>
        <p:spPr>
          <a:xfrm>
            <a:off x="405000" y="3591000"/>
            <a:ext cx="8541600" cy="405000"/>
          </a:xfrm>
          <a:prstGeom prst="rect">
            <a:avLst/>
          </a:prstGeom>
          <a:noFill/>
          <a:ln>
            <a:noFill/>
          </a:ln>
        </p:spPr>
        <p:txBody>
          <a:bodyPr anchorCtr="0" anchor="t" bIns="68575" lIns="68575" rIns="68575" wrap="square" tIns="68575"/>
          <a:lstStyle>
            <a:lvl1pPr indent="0" lvl="0" marL="0" marR="0" rtl="0" algn="l">
              <a:spcBef>
                <a:spcPts val="0"/>
              </a:spcBef>
              <a:buClr>
                <a:schemeClr val="dk2"/>
              </a:buClr>
              <a:buSzPct val="100000"/>
              <a:buFont typeface="Arial"/>
              <a:buNone/>
              <a:defRPr b="1" i="0" sz="1500" u="none" cap="none" strike="noStrike">
                <a:solidFill>
                  <a:schemeClr val="dk2"/>
                </a:solidFill>
                <a:latin typeface="Arial"/>
                <a:ea typeface="Arial"/>
                <a:cs typeface="Arial"/>
                <a:sym typeface="Arial"/>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67" name="Shape 67"/>
          <p:cNvSpPr/>
          <p:nvPr>
            <p:ph idx="2" type="pic"/>
          </p:nvPr>
        </p:nvSpPr>
        <p:spPr>
          <a:xfrm>
            <a:off x="405000" y="405000"/>
            <a:ext cx="8541600" cy="3086100"/>
          </a:xfrm>
          <a:prstGeom prst="rect">
            <a:avLst/>
          </a:prstGeom>
          <a:noFill/>
          <a:ln>
            <a:noFill/>
          </a:ln>
        </p:spPr>
        <p:txBody>
          <a:bodyPr anchorCtr="0" anchor="t" bIns="68575" lIns="68575" rIns="68575" wrap="square" tIns="68575"/>
          <a:lstStyle>
            <a:lvl1pPr indent="0" lvl="0" marL="0" marR="0" rtl="0" algn="l">
              <a:spcBef>
                <a:spcPts val="400"/>
              </a:spcBef>
              <a:buClr>
                <a:schemeClr val="dk1"/>
              </a:buClr>
              <a:buSzPct val="108333"/>
              <a:buFont typeface="Arial"/>
              <a:buNone/>
              <a:defRPr b="0" i="0" sz="2400" u="none" cap="none" strike="noStrike">
                <a:solidFill>
                  <a:schemeClr val="dk1"/>
                </a:solidFill>
                <a:latin typeface="Arial"/>
                <a:ea typeface="Arial"/>
                <a:cs typeface="Arial"/>
                <a:sym typeface="Arial"/>
              </a:defRPr>
            </a:lvl1pPr>
            <a:lvl2pPr indent="0" lvl="1" marL="342900" marR="0" rtl="0" algn="l">
              <a:spcBef>
                <a:spcPts val="400"/>
              </a:spcBef>
              <a:buClr>
                <a:schemeClr val="dk1"/>
              </a:buClr>
              <a:buSzPct val="76190"/>
              <a:buFont typeface="Courier New"/>
              <a:buNone/>
              <a:defRPr b="0" i="0" sz="2100" u="none" cap="none" strike="noStrike">
                <a:solidFill>
                  <a:schemeClr val="dk1"/>
                </a:solidFill>
                <a:latin typeface="Arial"/>
                <a:ea typeface="Arial"/>
                <a:cs typeface="Arial"/>
                <a:sym typeface="Arial"/>
              </a:defRPr>
            </a:lvl2pPr>
            <a:lvl3pPr indent="0" lvl="2" marL="685800" marR="0" rtl="0" algn="l">
              <a:spcBef>
                <a:spcPts val="400"/>
              </a:spcBef>
              <a:buClr>
                <a:schemeClr val="dk1"/>
              </a:buClr>
              <a:buSzPct val="100000"/>
              <a:buFont typeface="Arial"/>
              <a:buNone/>
              <a:defRPr b="0" i="0" sz="1800" u="none" cap="none" strike="noStrike">
                <a:solidFill>
                  <a:schemeClr val="dk1"/>
                </a:solidFill>
                <a:latin typeface="Arial"/>
                <a:ea typeface="Arial"/>
                <a:cs typeface="Arial"/>
                <a:sym typeface="Arial"/>
              </a:defRPr>
            </a:lvl3pPr>
            <a:lvl4pPr indent="0" lvl="3" marL="1028700" marR="0" rtl="0" algn="l">
              <a:spcBef>
                <a:spcPts val="300"/>
              </a:spcBef>
              <a:buClr>
                <a:schemeClr val="dk1"/>
              </a:buClr>
              <a:buSzPct val="80000"/>
              <a:buFont typeface="Arial"/>
              <a:buNone/>
              <a:defRPr b="0" i="0" sz="1500" u="none" cap="none" strike="noStrike">
                <a:solidFill>
                  <a:schemeClr val="dk1"/>
                </a:solidFill>
                <a:latin typeface="Arial"/>
                <a:ea typeface="Arial"/>
                <a:cs typeface="Arial"/>
                <a:sym typeface="Arial"/>
              </a:defRPr>
            </a:lvl4pPr>
            <a:lvl5pPr indent="0" lvl="4" marL="1371600" marR="0" rtl="0" algn="l">
              <a:spcBef>
                <a:spcPts val="300"/>
              </a:spcBef>
              <a:buClr>
                <a:schemeClr val="dk1"/>
              </a:buClr>
              <a:buSzPct val="100000"/>
              <a:buFont typeface="Arial"/>
              <a:buNone/>
              <a:defRPr b="0" i="0" sz="1500" u="none" cap="none" strike="noStrike">
                <a:solidFill>
                  <a:schemeClr val="dk1"/>
                </a:solidFill>
                <a:latin typeface="Arial"/>
                <a:ea typeface="Arial"/>
                <a:cs typeface="Arial"/>
                <a:sym typeface="Arial"/>
              </a:defRPr>
            </a:lvl5pPr>
            <a:lvl6pPr indent="0" lvl="5" marL="1714500" marR="0" rtl="0" algn="l">
              <a:spcBef>
                <a:spcPts val="300"/>
              </a:spcBef>
              <a:buClr>
                <a:schemeClr val="dk1"/>
              </a:buClr>
              <a:buSzPct val="100000"/>
              <a:buFont typeface="Arial"/>
              <a:buNone/>
              <a:defRPr b="0" i="0" sz="1500" u="none" cap="none" strike="noStrike">
                <a:solidFill>
                  <a:schemeClr val="dk1"/>
                </a:solidFill>
                <a:latin typeface="Arial"/>
                <a:ea typeface="Arial"/>
                <a:cs typeface="Arial"/>
                <a:sym typeface="Arial"/>
              </a:defRPr>
            </a:lvl6pPr>
            <a:lvl7pPr indent="0" lvl="6" marL="2057400" marR="0" rtl="0" algn="l">
              <a:spcBef>
                <a:spcPts val="300"/>
              </a:spcBef>
              <a:buClr>
                <a:schemeClr val="dk1"/>
              </a:buClr>
              <a:buSzPct val="100000"/>
              <a:buFont typeface="Arial"/>
              <a:buNone/>
              <a:defRPr b="0" i="0" sz="1500" u="none" cap="none" strike="noStrike">
                <a:solidFill>
                  <a:schemeClr val="dk1"/>
                </a:solidFill>
                <a:latin typeface="Arial"/>
                <a:ea typeface="Arial"/>
                <a:cs typeface="Arial"/>
                <a:sym typeface="Arial"/>
              </a:defRPr>
            </a:lvl7pPr>
            <a:lvl8pPr indent="0" lvl="7" marL="2400300" marR="0" rtl="0" algn="l">
              <a:spcBef>
                <a:spcPts val="300"/>
              </a:spcBef>
              <a:buClr>
                <a:schemeClr val="dk1"/>
              </a:buClr>
              <a:buSzPct val="100000"/>
              <a:buFont typeface="Arial"/>
              <a:buNone/>
              <a:defRPr b="0" i="0" sz="1500" u="none" cap="none" strike="noStrike">
                <a:solidFill>
                  <a:schemeClr val="dk1"/>
                </a:solidFill>
                <a:latin typeface="Arial"/>
                <a:ea typeface="Arial"/>
                <a:cs typeface="Arial"/>
                <a:sym typeface="Arial"/>
              </a:defRPr>
            </a:lvl8pPr>
            <a:lvl9pPr indent="0" lvl="8" marL="2743200" marR="0" rtl="0" algn="l">
              <a:spcBef>
                <a:spcPts val="300"/>
              </a:spcBef>
              <a:buClr>
                <a:schemeClr val="dk1"/>
              </a:buClr>
              <a:buSzPct val="100000"/>
              <a:buFont typeface="Arial"/>
              <a:buNone/>
              <a:defRPr b="0" i="0" sz="1500" u="none" cap="none" strike="noStrike">
                <a:solidFill>
                  <a:schemeClr val="dk1"/>
                </a:solidFill>
                <a:latin typeface="Arial"/>
                <a:ea typeface="Arial"/>
                <a:cs typeface="Arial"/>
                <a:sym typeface="Arial"/>
              </a:defRPr>
            </a:lvl9pPr>
          </a:lstStyle>
          <a:p/>
        </p:txBody>
      </p:sp>
      <p:sp>
        <p:nvSpPr>
          <p:cNvPr id="68" name="Shape 68"/>
          <p:cNvSpPr txBox="1"/>
          <p:nvPr>
            <p:ph idx="1" type="body"/>
          </p:nvPr>
        </p:nvSpPr>
        <p:spPr>
          <a:xfrm>
            <a:off x="405000" y="4083918"/>
            <a:ext cx="8541600" cy="270000"/>
          </a:xfrm>
          <a:prstGeom prst="rect">
            <a:avLst/>
          </a:prstGeom>
          <a:noFill/>
          <a:ln>
            <a:noFill/>
          </a:ln>
        </p:spPr>
        <p:txBody>
          <a:bodyPr anchorCtr="0" anchor="t" bIns="68575" lIns="68575" rIns="68575" wrap="square" tIns="68575"/>
          <a:lstStyle>
            <a:lvl1pPr indent="0" lvl="0" marL="0" marR="0" rtl="0" algn="l">
              <a:spcBef>
                <a:spcPts val="400"/>
              </a:spcBef>
              <a:buClr>
                <a:schemeClr val="dk1"/>
              </a:buClr>
              <a:buSzPct val="109090"/>
              <a:buFont typeface="Arial"/>
              <a:buNone/>
              <a:defRPr b="0" i="0" sz="1100" u="none" cap="none" strike="noStrike">
                <a:solidFill>
                  <a:schemeClr val="dk1"/>
                </a:solidFill>
                <a:latin typeface="Arial"/>
                <a:ea typeface="Arial"/>
                <a:cs typeface="Arial"/>
                <a:sym typeface="Arial"/>
              </a:defRPr>
            </a:lvl1pPr>
            <a:lvl2pPr indent="0" lvl="1" marL="342900" marR="0" rtl="0" algn="l">
              <a:spcBef>
                <a:spcPts val="400"/>
              </a:spcBef>
              <a:buClr>
                <a:schemeClr val="dk1"/>
              </a:buClr>
              <a:buSzPct val="77777"/>
              <a:buFont typeface="Courier New"/>
              <a:buNone/>
              <a:defRPr b="0" i="0" sz="900" u="none" cap="none" strike="noStrike">
                <a:solidFill>
                  <a:schemeClr val="dk1"/>
                </a:solidFill>
                <a:latin typeface="Arial"/>
                <a:ea typeface="Arial"/>
                <a:cs typeface="Arial"/>
                <a:sym typeface="Arial"/>
              </a:defRPr>
            </a:lvl2pPr>
            <a:lvl3pPr indent="0" lvl="2" marL="685800" marR="0" rtl="0" algn="l">
              <a:spcBef>
                <a:spcPts val="200"/>
              </a:spcBef>
              <a:buClr>
                <a:schemeClr val="dk1"/>
              </a:buClr>
              <a:buSzPct val="100000"/>
              <a:buFont typeface="Arial"/>
              <a:buNone/>
              <a:defRPr b="0" i="0" sz="800" u="none" cap="none" strike="noStrike">
                <a:solidFill>
                  <a:schemeClr val="dk1"/>
                </a:solidFill>
                <a:latin typeface="Arial"/>
                <a:ea typeface="Arial"/>
                <a:cs typeface="Arial"/>
                <a:sym typeface="Arial"/>
              </a:defRPr>
            </a:lvl3pPr>
            <a:lvl4pPr indent="0" lvl="3" marL="1028700" marR="0" rtl="0" algn="l">
              <a:spcBef>
                <a:spcPts val="300"/>
              </a:spcBef>
              <a:buClr>
                <a:schemeClr val="dk1"/>
              </a:buClr>
              <a:buSzPct val="71428"/>
              <a:buFont typeface="Arial"/>
              <a:buNone/>
              <a:defRPr b="0" i="0" sz="700" u="none" cap="none" strike="noStrike">
                <a:solidFill>
                  <a:schemeClr val="dk1"/>
                </a:solidFill>
                <a:latin typeface="Arial"/>
                <a:ea typeface="Arial"/>
                <a:cs typeface="Arial"/>
                <a:sym typeface="Arial"/>
              </a:defRPr>
            </a:lvl4pPr>
            <a:lvl5pPr indent="0" lvl="4" marL="1371600" marR="0" rtl="0" algn="l">
              <a:spcBef>
                <a:spcPts val="300"/>
              </a:spcBef>
              <a:buClr>
                <a:schemeClr val="dk1"/>
              </a:buClr>
              <a:buSzPct val="100000"/>
              <a:buFont typeface="Arial"/>
              <a:buNone/>
              <a:defRPr b="0" i="0" sz="700" u="none" cap="none" strike="noStrike">
                <a:solidFill>
                  <a:schemeClr val="dk1"/>
                </a:solidFill>
                <a:latin typeface="Arial"/>
                <a:ea typeface="Arial"/>
                <a:cs typeface="Arial"/>
                <a:sym typeface="Arial"/>
              </a:defRPr>
            </a:lvl5pPr>
            <a:lvl6pPr indent="0" lvl="5" marL="1714500" marR="0" rtl="0" algn="l">
              <a:spcBef>
                <a:spcPts val="100"/>
              </a:spcBef>
              <a:buClr>
                <a:schemeClr val="dk1"/>
              </a:buClr>
              <a:buSzPct val="100000"/>
              <a:buFont typeface="Arial"/>
              <a:buNone/>
              <a:defRPr b="0" i="0" sz="700" u="none" cap="none" strike="noStrike">
                <a:solidFill>
                  <a:schemeClr val="dk1"/>
                </a:solidFill>
                <a:latin typeface="Arial"/>
                <a:ea typeface="Arial"/>
                <a:cs typeface="Arial"/>
                <a:sym typeface="Arial"/>
              </a:defRPr>
            </a:lvl6pPr>
            <a:lvl7pPr indent="0" lvl="6" marL="2057400" marR="0" rtl="0" algn="l">
              <a:spcBef>
                <a:spcPts val="100"/>
              </a:spcBef>
              <a:buClr>
                <a:schemeClr val="dk1"/>
              </a:buClr>
              <a:buSzPct val="100000"/>
              <a:buFont typeface="Arial"/>
              <a:buNone/>
              <a:defRPr b="0" i="0" sz="700" u="none" cap="none" strike="noStrike">
                <a:solidFill>
                  <a:schemeClr val="dk1"/>
                </a:solidFill>
                <a:latin typeface="Arial"/>
                <a:ea typeface="Arial"/>
                <a:cs typeface="Arial"/>
                <a:sym typeface="Arial"/>
              </a:defRPr>
            </a:lvl7pPr>
            <a:lvl8pPr indent="0" lvl="7" marL="2400300" marR="0" rtl="0" algn="l">
              <a:spcBef>
                <a:spcPts val="100"/>
              </a:spcBef>
              <a:buClr>
                <a:schemeClr val="dk1"/>
              </a:buClr>
              <a:buSzPct val="100000"/>
              <a:buFont typeface="Arial"/>
              <a:buNone/>
              <a:defRPr b="0" i="0" sz="700" u="none" cap="none" strike="noStrike">
                <a:solidFill>
                  <a:schemeClr val="dk1"/>
                </a:solidFill>
                <a:latin typeface="Arial"/>
                <a:ea typeface="Arial"/>
                <a:cs typeface="Arial"/>
                <a:sym typeface="Arial"/>
              </a:defRPr>
            </a:lvl8pPr>
            <a:lvl9pPr indent="0" lvl="8" marL="2743200" marR="0" rtl="0" algn="l">
              <a:spcBef>
                <a:spcPts val="100"/>
              </a:spcBef>
              <a:buClr>
                <a:schemeClr val="dk1"/>
              </a:buClr>
              <a:buSzPct val="100000"/>
              <a:buFont typeface="Arial"/>
              <a:buNone/>
              <a:defRPr b="0" i="0" sz="700" u="none" cap="none" strike="noStrike">
                <a:solidFill>
                  <a:schemeClr val="dk1"/>
                </a:solidFill>
                <a:latin typeface="Arial"/>
                <a:ea typeface="Arial"/>
                <a:cs typeface="Arial"/>
                <a:sym typeface="Arial"/>
              </a:defRPr>
            </a:lvl9pPr>
          </a:lstStyle>
          <a:p/>
        </p:txBody>
      </p:sp>
      <p:sp>
        <p:nvSpPr>
          <p:cNvPr id="69" name="Shape 69"/>
          <p:cNvSpPr txBox="1"/>
          <p:nvPr>
            <p:ph idx="12" type="sldNum"/>
          </p:nvPr>
        </p:nvSpPr>
        <p:spPr>
          <a:xfrm>
            <a:off x="3501900" y="4536000"/>
            <a:ext cx="936000" cy="216000"/>
          </a:xfrm>
          <a:prstGeom prst="rect">
            <a:avLst/>
          </a:prstGeom>
          <a:noFill/>
          <a:ln>
            <a:noFill/>
          </a:ln>
        </p:spPr>
        <p:txBody>
          <a:bodyPr anchorCtr="0" anchor="t" bIns="0" lIns="0" rIns="0" wrap="square" tIns="0">
            <a:noAutofit/>
          </a:bodyPr>
          <a:lstStyle/>
          <a:p>
            <a:pPr indent="0" lvl="0" marL="0" marR="0" rtl="0" algn="r">
              <a:spcBef>
                <a:spcPts val="0"/>
              </a:spcBef>
              <a:buSzPct val="25000"/>
              <a:buNone/>
            </a:pPr>
            <a:fld id="{00000000-1234-1234-1234-123412341234}" type="slidenum">
              <a:rPr b="0" i="0" lang="zh-CN" sz="800" u="none" cap="none" strike="noStrike">
                <a:solidFill>
                  <a:schemeClr val="dk1"/>
                </a:solidFill>
                <a:latin typeface="Arial"/>
                <a:ea typeface="Arial"/>
                <a:cs typeface="Arial"/>
                <a:sym typeface="Arial"/>
              </a:rPr>
              <a:t>‹#›</a:t>
            </a:fld>
          </a:p>
        </p:txBody>
      </p:sp>
      <p:sp>
        <p:nvSpPr>
          <p:cNvPr id="70" name="Shape 70"/>
          <p:cNvSpPr txBox="1"/>
          <p:nvPr>
            <p:ph idx="11" type="ftr"/>
          </p:nvPr>
        </p:nvSpPr>
        <p:spPr>
          <a:xfrm>
            <a:off x="1431000" y="4536000"/>
            <a:ext cx="1980000" cy="216000"/>
          </a:xfrm>
          <a:prstGeom prst="rect">
            <a:avLst/>
          </a:prstGeom>
          <a:noFill/>
          <a:ln>
            <a:noFill/>
          </a:ln>
        </p:spPr>
        <p:txBody>
          <a:bodyPr anchorCtr="0" anchor="t" bIns="68575" lIns="68575" rIns="68575" wrap="square" tIns="68575"/>
          <a:lstStyle>
            <a:lvl1pPr indent="0" lvl="0" marL="0" marR="0" rtl="0" algn="ctr">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71" name="Shape 71"/>
          <p:cNvSpPr txBox="1"/>
          <p:nvPr>
            <p:ph idx="10" type="dt"/>
          </p:nvPr>
        </p:nvSpPr>
        <p:spPr>
          <a:xfrm>
            <a:off x="405000" y="4536000"/>
            <a:ext cx="936000" cy="216000"/>
          </a:xfrm>
          <a:prstGeom prst="rect">
            <a:avLst/>
          </a:prstGeom>
          <a:noFill/>
          <a:ln>
            <a:noFill/>
          </a:ln>
        </p:spPr>
        <p:txBody>
          <a:bodyPr anchorCtr="0" anchor="t" bIns="68575" lIns="68575" rIns="68575" wrap="square" tIns="68575"/>
          <a:lstStyle>
            <a:lvl1pPr indent="0" lvl="0" marL="0" marR="0" rtl="0" algn="l">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Shape 6"/>
          <p:cNvPicPr preferRelativeResize="0"/>
          <p:nvPr/>
        </p:nvPicPr>
        <p:blipFill rotWithShape="1">
          <a:blip r:embed="rId1">
            <a:alphaModFix/>
          </a:blip>
          <a:srcRect b="0" l="0" r="0" t="0"/>
          <a:stretch/>
        </p:blipFill>
        <p:spPr>
          <a:xfrm>
            <a:off x="0" y="2738527"/>
            <a:ext cx="2475198" cy="2030474"/>
          </a:xfrm>
          <a:prstGeom prst="rect">
            <a:avLst/>
          </a:prstGeom>
          <a:noFill/>
          <a:ln>
            <a:noFill/>
          </a:ln>
        </p:spPr>
      </p:pic>
      <p:sp>
        <p:nvSpPr>
          <p:cNvPr id="7" name="Shape 7"/>
          <p:cNvSpPr txBox="1"/>
          <p:nvPr>
            <p:ph type="title"/>
          </p:nvPr>
        </p:nvSpPr>
        <p:spPr>
          <a:xfrm>
            <a:off x="405000" y="135000"/>
            <a:ext cx="8536500" cy="675000"/>
          </a:xfrm>
          <a:prstGeom prst="rect">
            <a:avLst/>
          </a:prstGeom>
          <a:noFill/>
          <a:ln>
            <a:noFill/>
          </a:ln>
        </p:spPr>
        <p:txBody>
          <a:bodyPr anchorCtr="0" anchor="b" bIns="68575" lIns="68575" rIns="68575" wrap="square" tIns="68575"/>
          <a:lstStyle>
            <a:lvl1pPr indent="0" lvl="0" marL="0" marR="0" rtl="0" algn="l">
              <a:spcBef>
                <a:spcPts val="0"/>
              </a:spcBef>
              <a:buClr>
                <a:schemeClr val="dk2"/>
              </a:buClr>
              <a:buSzPct val="100000"/>
              <a:buFont typeface="Arial"/>
              <a:buNone/>
              <a:defRPr b="0" i="0" sz="2700" u="none" cap="none" strike="noStrike">
                <a:solidFill>
                  <a:schemeClr val="dk2"/>
                </a:solidFill>
                <a:latin typeface="Arial"/>
                <a:ea typeface="Arial"/>
                <a:cs typeface="Arial"/>
                <a:sym typeface="Arial"/>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8" name="Shape 8"/>
          <p:cNvSpPr txBox="1"/>
          <p:nvPr>
            <p:ph idx="1" type="body"/>
          </p:nvPr>
        </p:nvSpPr>
        <p:spPr>
          <a:xfrm>
            <a:off x="405000" y="1012499"/>
            <a:ext cx="8536500" cy="3321000"/>
          </a:xfrm>
          <a:prstGeom prst="rect">
            <a:avLst/>
          </a:prstGeom>
          <a:noFill/>
          <a:ln>
            <a:noFill/>
          </a:ln>
        </p:spPr>
        <p:txBody>
          <a:bodyPr anchorCtr="0" anchor="t" bIns="68575" lIns="68575" rIns="68575" wrap="square" tIns="68575"/>
          <a:lstStyle>
            <a:lvl1pPr indent="-139700" lvl="0" marL="266700" marR="0" rtl="0" algn="l">
              <a:spcBef>
                <a:spcPts val="400"/>
              </a:spcBef>
              <a:buClr>
                <a:schemeClr val="dk1"/>
              </a:buClr>
              <a:buSzPct val="111111"/>
              <a:buFont typeface="Arial"/>
              <a:buChar char="•"/>
              <a:defRPr b="0" i="0" sz="1800" u="none" cap="none" strike="noStrike">
                <a:solidFill>
                  <a:schemeClr val="dk1"/>
                </a:solidFill>
                <a:latin typeface="Arial"/>
                <a:ea typeface="Arial"/>
                <a:cs typeface="Arial"/>
                <a:sym typeface="Arial"/>
              </a:defRPr>
            </a:lvl1pPr>
            <a:lvl2pPr indent="-190500" lvl="1" marL="546100" marR="0" rtl="0" algn="l">
              <a:spcBef>
                <a:spcPts val="400"/>
              </a:spcBef>
              <a:buClr>
                <a:schemeClr val="dk1"/>
              </a:buClr>
              <a:buSzPct val="77777"/>
              <a:buFont typeface="Courier New"/>
              <a:buChar char="o"/>
              <a:defRPr b="0" i="0" sz="1800" u="none" cap="none" strike="noStrike">
                <a:solidFill>
                  <a:schemeClr val="dk1"/>
                </a:solidFill>
                <a:latin typeface="Arial"/>
                <a:ea typeface="Arial"/>
                <a:cs typeface="Arial"/>
                <a:sym typeface="Arial"/>
              </a:defRPr>
            </a:lvl2pPr>
            <a:lvl3pPr indent="-101600" lvl="2" marL="7366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76200" lvl="3" marL="876300" marR="0" rtl="0" algn="l">
              <a:spcBef>
                <a:spcPts val="300"/>
              </a:spcBef>
              <a:buClr>
                <a:schemeClr val="dk1"/>
              </a:buClr>
              <a:buSzPct val="83333"/>
              <a:buFont typeface="Arial"/>
              <a:buChar char="•"/>
              <a:defRPr b="0" i="0" sz="1200" u="none" cap="none" strike="noStrike">
                <a:solidFill>
                  <a:schemeClr val="dk1"/>
                </a:solidFill>
                <a:latin typeface="Arial"/>
                <a:ea typeface="Arial"/>
                <a:cs typeface="Arial"/>
                <a:sym typeface="Arial"/>
              </a:defRPr>
            </a:lvl4pPr>
            <a:lvl5pPr indent="-63500" lvl="4" marL="1003300" marR="0" rtl="0" algn="l">
              <a:spcBef>
                <a:spcPts val="30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76200" lvl="5" marL="18923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6pPr>
            <a:lvl7pPr indent="-76200" lvl="6" marL="22352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7pPr>
            <a:lvl8pPr indent="-76200" lvl="7" marL="25781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8pPr>
            <a:lvl9pPr indent="-76200" lvl="8" marL="2921000" marR="0" rtl="0" algn="l">
              <a:spcBef>
                <a:spcPts val="300"/>
              </a:spcBef>
              <a:buClr>
                <a:schemeClr val="dk1"/>
              </a:buClr>
              <a:buSzPct val="100000"/>
              <a:buFont typeface="Arial"/>
              <a:buChar char="•"/>
              <a:defRPr b="0" i="0" sz="1500" u="none" cap="none" strike="noStrike">
                <a:solidFill>
                  <a:schemeClr val="dk1"/>
                </a:solidFill>
                <a:latin typeface="Arial"/>
                <a:ea typeface="Arial"/>
                <a:cs typeface="Arial"/>
                <a:sym typeface="Arial"/>
              </a:defRPr>
            </a:lvl9pPr>
          </a:lstStyle>
          <a:p/>
        </p:txBody>
      </p:sp>
      <p:sp>
        <p:nvSpPr>
          <p:cNvPr id="9" name="Shape 9"/>
          <p:cNvSpPr txBox="1"/>
          <p:nvPr>
            <p:ph idx="10" type="dt"/>
          </p:nvPr>
        </p:nvSpPr>
        <p:spPr>
          <a:xfrm>
            <a:off x="405000" y="4536000"/>
            <a:ext cx="936000" cy="216000"/>
          </a:xfrm>
          <a:prstGeom prst="rect">
            <a:avLst/>
          </a:prstGeom>
          <a:noFill/>
          <a:ln>
            <a:noFill/>
          </a:ln>
        </p:spPr>
        <p:txBody>
          <a:bodyPr anchorCtr="0" anchor="t" bIns="68575" lIns="68575" rIns="68575" wrap="square" tIns="68575"/>
          <a:lstStyle>
            <a:lvl1pPr indent="0" lvl="0" marL="0" marR="0" rtl="0" algn="l">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10" name="Shape 10"/>
          <p:cNvSpPr txBox="1"/>
          <p:nvPr>
            <p:ph idx="11" type="ftr"/>
          </p:nvPr>
        </p:nvSpPr>
        <p:spPr>
          <a:xfrm>
            <a:off x="1431000" y="4536000"/>
            <a:ext cx="1980000" cy="216000"/>
          </a:xfrm>
          <a:prstGeom prst="rect">
            <a:avLst/>
          </a:prstGeom>
          <a:noFill/>
          <a:ln>
            <a:noFill/>
          </a:ln>
        </p:spPr>
        <p:txBody>
          <a:bodyPr anchorCtr="0" anchor="t" bIns="68575" lIns="68575" rIns="68575" wrap="square" tIns="68575"/>
          <a:lstStyle>
            <a:lvl1pPr indent="0" lvl="0" marL="0" marR="0" rtl="0" algn="ctr">
              <a:spcBef>
                <a:spcPts val="0"/>
              </a:spcBef>
              <a:buSzPct val="137500"/>
              <a:buNone/>
              <a:defRPr b="0" i="0" sz="800" u="none" cap="none" strike="noStrike">
                <a:solidFill>
                  <a:schemeClr val="dk1"/>
                </a:solidFill>
                <a:latin typeface="Arial"/>
                <a:ea typeface="Arial"/>
                <a:cs typeface="Arial"/>
                <a:sym typeface="Arial"/>
              </a:defRPr>
            </a:lvl1pPr>
            <a:lvl2pPr indent="0" lvl="1" marL="342900" marR="0" rtl="0" algn="l">
              <a:spcBef>
                <a:spcPts val="0"/>
              </a:spcBef>
              <a:buSzPct val="78571"/>
              <a:buNone/>
              <a:defRPr b="0" i="0" sz="1400" u="none" cap="none" strike="noStrike">
                <a:solidFill>
                  <a:schemeClr val="dk1"/>
                </a:solidFill>
                <a:latin typeface="Arial"/>
                <a:ea typeface="Arial"/>
                <a:cs typeface="Arial"/>
                <a:sym typeface="Arial"/>
              </a:defRPr>
            </a:lvl2pPr>
            <a:lvl3pPr indent="0" lvl="2" marL="685800" marR="0" rtl="0" algn="l">
              <a:spcBef>
                <a:spcPts val="0"/>
              </a:spcBef>
              <a:buSzPct val="78571"/>
              <a:buNone/>
              <a:defRPr b="0" i="0" sz="1400" u="none" cap="none" strike="noStrike">
                <a:solidFill>
                  <a:schemeClr val="dk1"/>
                </a:solidFill>
                <a:latin typeface="Arial"/>
                <a:ea typeface="Arial"/>
                <a:cs typeface="Arial"/>
                <a:sym typeface="Arial"/>
              </a:defRPr>
            </a:lvl3pPr>
            <a:lvl4pPr indent="0" lvl="3" marL="1028700" marR="0" rtl="0" algn="l">
              <a:spcBef>
                <a:spcPts val="0"/>
              </a:spcBef>
              <a:buSzPct val="78571"/>
              <a:buNone/>
              <a:defRPr b="0" i="0" sz="1400" u="none" cap="none" strike="noStrike">
                <a:solidFill>
                  <a:schemeClr val="dk1"/>
                </a:solidFill>
                <a:latin typeface="Arial"/>
                <a:ea typeface="Arial"/>
                <a:cs typeface="Arial"/>
                <a:sym typeface="Arial"/>
              </a:defRPr>
            </a:lvl4pPr>
            <a:lvl5pPr indent="0" lvl="4" marL="1371600" marR="0" rtl="0" algn="l">
              <a:spcBef>
                <a:spcPts val="0"/>
              </a:spcBef>
              <a:buSzPct val="78571"/>
              <a:buNone/>
              <a:defRPr b="0" i="0" sz="1400" u="none" cap="none" strike="noStrike">
                <a:solidFill>
                  <a:schemeClr val="dk1"/>
                </a:solidFill>
                <a:latin typeface="Arial"/>
                <a:ea typeface="Arial"/>
                <a:cs typeface="Arial"/>
                <a:sym typeface="Arial"/>
              </a:defRPr>
            </a:lvl5pPr>
            <a:lvl6pPr indent="0" lvl="5" marL="1714500" marR="0" rtl="0" algn="l">
              <a:spcBef>
                <a:spcPts val="0"/>
              </a:spcBef>
              <a:buSzPct val="78571"/>
              <a:buNone/>
              <a:defRPr b="0" i="0" sz="1400" u="none" cap="none" strike="noStrike">
                <a:solidFill>
                  <a:schemeClr val="dk1"/>
                </a:solidFill>
                <a:latin typeface="Arial"/>
                <a:ea typeface="Arial"/>
                <a:cs typeface="Arial"/>
                <a:sym typeface="Arial"/>
              </a:defRPr>
            </a:lvl6pPr>
            <a:lvl7pPr indent="0" lvl="6" marL="2057400" marR="0" rtl="0" algn="l">
              <a:spcBef>
                <a:spcPts val="0"/>
              </a:spcBef>
              <a:buSzPct val="78571"/>
              <a:buNone/>
              <a:defRPr b="0" i="0" sz="1400" u="none" cap="none" strike="noStrike">
                <a:solidFill>
                  <a:schemeClr val="dk1"/>
                </a:solidFill>
                <a:latin typeface="Arial"/>
                <a:ea typeface="Arial"/>
                <a:cs typeface="Arial"/>
                <a:sym typeface="Arial"/>
              </a:defRPr>
            </a:lvl7pPr>
            <a:lvl8pPr indent="0" lvl="7" marL="2400300" marR="0" rtl="0" algn="l">
              <a:spcBef>
                <a:spcPts val="0"/>
              </a:spcBef>
              <a:buSzPct val="78571"/>
              <a:buNone/>
              <a:defRPr b="0" i="0" sz="1400" u="none" cap="none" strike="noStrike">
                <a:solidFill>
                  <a:schemeClr val="dk1"/>
                </a:solidFill>
                <a:latin typeface="Arial"/>
                <a:ea typeface="Arial"/>
                <a:cs typeface="Arial"/>
                <a:sym typeface="Arial"/>
              </a:defRPr>
            </a:lvl8pPr>
            <a:lvl9pPr indent="0" lvl="8" marL="2743200" marR="0" rtl="0" algn="l">
              <a:spcBef>
                <a:spcPts val="0"/>
              </a:spcBef>
              <a:buSzPct val="78571"/>
              <a:buNone/>
              <a:defRPr b="0" i="0" sz="1400" u="none" cap="none" strike="noStrike">
                <a:solidFill>
                  <a:schemeClr val="dk1"/>
                </a:solidFill>
                <a:latin typeface="Arial"/>
                <a:ea typeface="Arial"/>
                <a:cs typeface="Arial"/>
                <a:sym typeface="Arial"/>
              </a:defRPr>
            </a:lvl9pPr>
          </a:lstStyle>
          <a:p/>
        </p:txBody>
      </p:sp>
      <p:sp>
        <p:nvSpPr>
          <p:cNvPr id="11" name="Shape 11"/>
          <p:cNvSpPr txBox="1"/>
          <p:nvPr>
            <p:ph idx="12" type="sldNum"/>
          </p:nvPr>
        </p:nvSpPr>
        <p:spPr>
          <a:xfrm>
            <a:off x="3501900" y="4536000"/>
            <a:ext cx="936000" cy="216000"/>
          </a:xfrm>
          <a:prstGeom prst="rect">
            <a:avLst/>
          </a:prstGeom>
          <a:noFill/>
          <a:ln>
            <a:noFill/>
          </a:ln>
        </p:spPr>
        <p:txBody>
          <a:bodyPr anchorCtr="0" anchor="t" bIns="0" lIns="0" rIns="0" wrap="square" tIns="0">
            <a:noAutofit/>
          </a:bodyPr>
          <a:lstStyle/>
          <a:p>
            <a:pPr indent="0" lvl="0" marL="0" marR="0" rtl="0" algn="r">
              <a:spcBef>
                <a:spcPts val="0"/>
              </a:spcBef>
              <a:buSzPct val="25000"/>
              <a:buNone/>
            </a:pPr>
            <a:fld id="{00000000-1234-1234-1234-123412341234}" type="slidenum">
              <a:rPr b="0" i="0" lang="zh-CN" sz="800" u="none" cap="none" strike="noStrike">
                <a:solidFill>
                  <a:schemeClr val="dk1"/>
                </a:solidFill>
                <a:latin typeface="Arial"/>
                <a:ea typeface="Arial"/>
                <a:cs typeface="Arial"/>
                <a:sym typeface="Arial"/>
              </a:rPr>
              <a:t>‹#›</a:t>
            </a:fld>
          </a:p>
        </p:txBody>
      </p:sp>
      <p:sp>
        <p:nvSpPr>
          <p:cNvPr id="12" name="Shape 12"/>
          <p:cNvSpPr/>
          <p:nvPr/>
        </p:nvSpPr>
        <p:spPr>
          <a:xfrm>
            <a:off x="0" y="4779000"/>
            <a:ext cx="9144000" cy="364500"/>
          </a:xfrm>
          <a:prstGeom prst="rect">
            <a:avLst/>
          </a:prstGeom>
          <a:solidFill>
            <a:schemeClr val="accent2"/>
          </a:solidFill>
          <a:ln>
            <a:noFill/>
          </a:ln>
        </p:spPr>
        <p:txBody>
          <a:bodyPr anchorCtr="0" anchor="ctr" bIns="34275" lIns="68575" rIns="68575" wrap="square" tIns="34275">
            <a:noAutofit/>
          </a:bodyPr>
          <a:lstStyle/>
          <a:p>
            <a:pPr indent="0" lvl="0" marL="0" marR="0" rtl="0" algn="ctr">
              <a:spcBef>
                <a:spcPts val="0"/>
              </a:spcBef>
              <a:buSzPct val="25000"/>
              <a:buNone/>
            </a:pPr>
            <a:r>
              <a:t/>
            </a:r>
            <a:endParaRPr b="0" i="0" sz="1400" u="none" cap="none" strike="noStrike">
              <a:solidFill>
                <a:schemeClr val="lt1"/>
              </a:solidFill>
              <a:latin typeface="Arial"/>
              <a:ea typeface="Arial"/>
              <a:cs typeface="Arial"/>
              <a:sym typeface="Arial"/>
            </a:endParaRPr>
          </a:p>
        </p:txBody>
      </p:sp>
      <p:pic>
        <p:nvPicPr>
          <p:cNvPr id="13" name="Shape 13"/>
          <p:cNvPicPr preferRelativeResize="0"/>
          <p:nvPr/>
        </p:nvPicPr>
        <p:blipFill rotWithShape="1">
          <a:blip r:embed="rId2">
            <a:alphaModFix/>
          </a:blip>
          <a:srcRect b="0" l="0" r="0" t="0"/>
          <a:stretch/>
        </p:blipFill>
        <p:spPr>
          <a:xfrm>
            <a:off x="7806758" y="4535345"/>
            <a:ext cx="1132434" cy="40523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ctrTitle"/>
          </p:nvPr>
        </p:nvSpPr>
        <p:spPr>
          <a:xfrm>
            <a:off x="2224449" y="816750"/>
            <a:ext cx="6552900" cy="1350000"/>
          </a:xfrm>
          <a:prstGeom prst="rect">
            <a:avLst/>
          </a:prstGeom>
        </p:spPr>
        <p:txBody>
          <a:bodyPr anchorCtr="0" anchor="b" bIns="68575" lIns="68575" rIns="68575" wrap="square" tIns="68575">
            <a:noAutofit/>
          </a:bodyPr>
          <a:lstStyle/>
          <a:p>
            <a:pPr lvl="0" rtl="0">
              <a:spcBef>
                <a:spcPts val="0"/>
              </a:spcBef>
              <a:buNone/>
            </a:pPr>
            <a:r>
              <a:rPr lang="zh-CN"/>
              <a:t>SNPeffect </a:t>
            </a:r>
          </a:p>
        </p:txBody>
      </p:sp>
      <p:sp>
        <p:nvSpPr>
          <p:cNvPr id="85" name="Shape 85"/>
          <p:cNvSpPr txBox="1"/>
          <p:nvPr>
            <p:ph idx="1" type="subTitle"/>
          </p:nvPr>
        </p:nvSpPr>
        <p:spPr>
          <a:xfrm>
            <a:off x="2224450" y="2469400"/>
            <a:ext cx="3238800" cy="2118900"/>
          </a:xfrm>
          <a:prstGeom prst="rect">
            <a:avLst/>
          </a:prstGeom>
        </p:spPr>
        <p:txBody>
          <a:bodyPr anchorCtr="0" anchor="t" bIns="68575" lIns="68575" rIns="68575" wrap="square" tIns="68575">
            <a:noAutofit/>
          </a:bodyPr>
          <a:lstStyle/>
          <a:p>
            <a:pPr lvl="0" rtl="0">
              <a:spcBef>
                <a:spcPts val="0"/>
              </a:spcBef>
              <a:buNone/>
            </a:pPr>
            <a:r>
              <a:rPr lang="zh-CN"/>
              <a:t>Qian &amp; Colton &amp; Xu</a:t>
            </a:r>
          </a:p>
          <a:p>
            <a:pPr lvl="0" rtl="0">
              <a:spcBef>
                <a:spcPts val="0"/>
              </a:spcBef>
              <a:buNone/>
            </a:pPr>
            <a:r>
              <a:t/>
            </a:r>
            <a:endParaRPr/>
          </a:p>
          <a:p>
            <a:pPr lvl="0" rtl="0">
              <a:spcBef>
                <a:spcPts val="0"/>
              </a:spcBef>
              <a:buNone/>
            </a:pPr>
            <a:r>
              <a:t/>
            </a:r>
            <a:endParaRPr/>
          </a:p>
          <a:p>
            <a:pPr lvl="0" rtl="0">
              <a:spcBef>
                <a:spcPts val="0"/>
              </a:spcBef>
              <a:buNone/>
            </a:pPr>
            <a:r>
              <a:rPr lang="zh-CN"/>
              <a:t>Professors: </a:t>
            </a:r>
          </a:p>
          <a:p>
            <a:pPr lvl="0" rtl="0">
              <a:spcBef>
                <a:spcPts val="0"/>
              </a:spcBef>
              <a:buNone/>
            </a:pPr>
            <a:r>
              <a:rPr lang="zh-CN"/>
              <a:t>Joost Schymkowitz</a:t>
            </a:r>
          </a:p>
          <a:p>
            <a:pPr lvl="0" rtl="0">
              <a:spcBef>
                <a:spcPts val="0"/>
              </a:spcBef>
              <a:buNone/>
            </a:pPr>
            <a:r>
              <a:rPr lang="zh-CN"/>
              <a:t>Mark Fiers</a:t>
            </a:r>
          </a:p>
          <a:p>
            <a:pPr lvl="0" rtl="0">
              <a:spcBef>
                <a:spcPts val="0"/>
              </a:spcBef>
              <a:buNone/>
            </a:pPr>
            <a:r>
              <a:rPr lang="zh-CN"/>
              <a:t>Rob van der Kant</a:t>
            </a:r>
          </a:p>
        </p:txBody>
      </p:sp>
      <p:sp>
        <p:nvSpPr>
          <p:cNvPr id="86" name="Shape 86"/>
          <p:cNvSpPr txBox="1"/>
          <p:nvPr/>
        </p:nvSpPr>
        <p:spPr>
          <a:xfrm>
            <a:off x="4830550" y="3409625"/>
            <a:ext cx="3946800" cy="578700"/>
          </a:xfrm>
          <a:prstGeom prst="rect">
            <a:avLst/>
          </a:prstGeom>
          <a:noFill/>
          <a:ln>
            <a:noFill/>
          </a:ln>
        </p:spPr>
        <p:txBody>
          <a:bodyPr anchorCtr="0" anchor="t" bIns="91425" lIns="91425" rIns="91425" wrap="square" tIns="91425">
            <a:noAutofit/>
          </a:bodyPr>
          <a:lstStyle/>
          <a:p>
            <a:pPr lvl="0">
              <a:spcBef>
                <a:spcPts val="0"/>
              </a:spcBef>
              <a:buNone/>
            </a:pPr>
            <a:r>
              <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UniProt to transcripts (isoform)</a:t>
            </a:r>
          </a:p>
        </p:txBody>
      </p:sp>
      <p:sp>
        <p:nvSpPr>
          <p:cNvPr id="161" name="Shape 161"/>
          <p:cNvSpPr/>
          <p:nvPr/>
        </p:nvSpPr>
        <p:spPr>
          <a:xfrm>
            <a:off x="553250" y="1184300"/>
            <a:ext cx="1409100" cy="6744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UniProtID</a:t>
            </a:r>
          </a:p>
        </p:txBody>
      </p:sp>
      <p:sp>
        <p:nvSpPr>
          <p:cNvPr id="162" name="Shape 162"/>
          <p:cNvSpPr/>
          <p:nvPr/>
        </p:nvSpPr>
        <p:spPr>
          <a:xfrm>
            <a:off x="2861350" y="1184000"/>
            <a:ext cx="1478100" cy="6750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Transcripts</a:t>
            </a:r>
          </a:p>
        </p:txBody>
      </p:sp>
      <p:cxnSp>
        <p:nvCxnSpPr>
          <p:cNvPr id="163" name="Shape 163"/>
          <p:cNvCxnSpPr>
            <a:stCxn id="161" idx="3"/>
            <a:endCxn id="162" idx="1"/>
          </p:cNvCxnSpPr>
          <p:nvPr/>
        </p:nvCxnSpPr>
        <p:spPr>
          <a:xfrm>
            <a:off x="1962350" y="1521500"/>
            <a:ext cx="899100" cy="0"/>
          </a:xfrm>
          <a:prstGeom prst="straightConnector1">
            <a:avLst/>
          </a:prstGeom>
          <a:noFill/>
          <a:ln cap="flat" cmpd="sng" w="9525">
            <a:solidFill>
              <a:schemeClr val="dk2"/>
            </a:solidFill>
            <a:prstDash val="solid"/>
            <a:round/>
            <a:headEnd len="lg" w="lg" type="none"/>
            <a:tailEnd len="lg" w="lg" type="triangle"/>
          </a:ln>
        </p:spPr>
      </p:cxnSp>
      <p:pic>
        <p:nvPicPr>
          <p:cNvPr id="164" name="Shape 164"/>
          <p:cNvPicPr preferRelativeResize="0"/>
          <p:nvPr/>
        </p:nvPicPr>
        <p:blipFill>
          <a:blip r:embed="rId3">
            <a:alphaModFix/>
          </a:blip>
          <a:stretch>
            <a:fillRect/>
          </a:stretch>
        </p:blipFill>
        <p:spPr>
          <a:xfrm>
            <a:off x="0" y="2192400"/>
            <a:ext cx="5584377" cy="2296749"/>
          </a:xfrm>
          <a:prstGeom prst="rect">
            <a:avLst/>
          </a:prstGeom>
          <a:noFill/>
          <a:ln>
            <a:noFill/>
          </a:ln>
        </p:spPr>
      </p:pic>
      <p:pic>
        <p:nvPicPr>
          <p:cNvPr id="165" name="Shape 165"/>
          <p:cNvPicPr preferRelativeResize="0"/>
          <p:nvPr/>
        </p:nvPicPr>
        <p:blipFill rotWithShape="1">
          <a:blip r:embed="rId4">
            <a:alphaModFix/>
          </a:blip>
          <a:srcRect b="0" l="0" r="34938" t="0"/>
          <a:stretch/>
        </p:blipFill>
        <p:spPr>
          <a:xfrm>
            <a:off x="5651321" y="2418475"/>
            <a:ext cx="3290175" cy="184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Mapping - </a:t>
            </a:r>
            <a:r>
              <a:rPr lang="zh-CN"/>
              <a:t>SIFTs</a:t>
            </a:r>
          </a:p>
        </p:txBody>
      </p:sp>
      <p:pic>
        <p:nvPicPr>
          <p:cNvPr id="171" name="Shape 171"/>
          <p:cNvPicPr preferRelativeResize="0"/>
          <p:nvPr/>
        </p:nvPicPr>
        <p:blipFill>
          <a:blip r:embed="rId3">
            <a:alphaModFix/>
          </a:blip>
          <a:stretch>
            <a:fillRect/>
          </a:stretch>
        </p:blipFill>
        <p:spPr>
          <a:xfrm>
            <a:off x="579175" y="810000"/>
            <a:ext cx="6709451" cy="3936776"/>
          </a:xfrm>
          <a:prstGeom prst="rect">
            <a:avLst/>
          </a:prstGeom>
          <a:noFill/>
          <a:ln>
            <a:noFill/>
          </a:ln>
        </p:spPr>
      </p:pic>
      <p:sp>
        <p:nvSpPr>
          <p:cNvPr id="172" name="Shape 172"/>
          <p:cNvSpPr/>
          <p:nvPr/>
        </p:nvSpPr>
        <p:spPr>
          <a:xfrm>
            <a:off x="4400075" y="242050"/>
            <a:ext cx="855900" cy="4926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UniProt</a:t>
            </a:r>
          </a:p>
        </p:txBody>
      </p:sp>
      <p:sp>
        <p:nvSpPr>
          <p:cNvPr id="173" name="Shape 173"/>
          <p:cNvSpPr/>
          <p:nvPr/>
        </p:nvSpPr>
        <p:spPr>
          <a:xfrm>
            <a:off x="6310525" y="263650"/>
            <a:ext cx="1046100" cy="4494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PDB</a:t>
            </a:r>
          </a:p>
        </p:txBody>
      </p:sp>
      <p:cxnSp>
        <p:nvCxnSpPr>
          <p:cNvPr id="174" name="Shape 174"/>
          <p:cNvCxnSpPr>
            <a:stCxn id="172" idx="3"/>
            <a:endCxn id="173" idx="1"/>
          </p:cNvCxnSpPr>
          <p:nvPr/>
        </p:nvCxnSpPr>
        <p:spPr>
          <a:xfrm>
            <a:off x="5255975" y="488350"/>
            <a:ext cx="1054500" cy="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Location</a:t>
            </a:r>
          </a:p>
        </p:txBody>
      </p:sp>
      <p:pic>
        <p:nvPicPr>
          <p:cNvPr id="180" name="Shape 180"/>
          <p:cNvPicPr preferRelativeResize="0"/>
          <p:nvPr/>
        </p:nvPicPr>
        <p:blipFill>
          <a:blip r:embed="rId3">
            <a:alphaModFix/>
          </a:blip>
          <a:stretch>
            <a:fillRect/>
          </a:stretch>
        </p:blipFill>
        <p:spPr>
          <a:xfrm>
            <a:off x="405000" y="959525"/>
            <a:ext cx="5806674" cy="1037350"/>
          </a:xfrm>
          <a:prstGeom prst="rect">
            <a:avLst/>
          </a:prstGeom>
          <a:noFill/>
          <a:ln>
            <a:noFill/>
          </a:ln>
        </p:spPr>
      </p:pic>
      <p:sp>
        <p:nvSpPr>
          <p:cNvPr id="181" name="Shape 181"/>
          <p:cNvSpPr/>
          <p:nvPr/>
        </p:nvSpPr>
        <p:spPr>
          <a:xfrm>
            <a:off x="501375" y="2272088"/>
            <a:ext cx="1193100" cy="605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.gtf</a:t>
            </a:r>
          </a:p>
        </p:txBody>
      </p:sp>
      <p:sp>
        <p:nvSpPr>
          <p:cNvPr id="182" name="Shape 182"/>
          <p:cNvSpPr/>
          <p:nvPr/>
        </p:nvSpPr>
        <p:spPr>
          <a:xfrm>
            <a:off x="2895975" y="2272088"/>
            <a:ext cx="1357200" cy="605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location on genome</a:t>
            </a:r>
          </a:p>
        </p:txBody>
      </p:sp>
      <p:cxnSp>
        <p:nvCxnSpPr>
          <p:cNvPr id="183" name="Shape 183"/>
          <p:cNvCxnSpPr>
            <a:stCxn id="181" idx="3"/>
            <a:endCxn id="182" idx="1"/>
          </p:cNvCxnSpPr>
          <p:nvPr/>
        </p:nvCxnSpPr>
        <p:spPr>
          <a:xfrm>
            <a:off x="1694475" y="2574638"/>
            <a:ext cx="1201500" cy="0"/>
          </a:xfrm>
          <a:prstGeom prst="straightConnector1">
            <a:avLst/>
          </a:prstGeom>
          <a:noFill/>
          <a:ln cap="flat" cmpd="sng" w="9525">
            <a:solidFill>
              <a:schemeClr val="dk2"/>
            </a:solidFill>
            <a:prstDash val="solid"/>
            <a:round/>
            <a:headEnd len="lg" w="lg" type="none"/>
            <a:tailEnd len="lg" w="lg" type="triangle"/>
          </a:ln>
        </p:spPr>
      </p:cxnSp>
      <p:pic>
        <p:nvPicPr>
          <p:cNvPr id="184" name="Shape 184"/>
          <p:cNvPicPr preferRelativeResize="0"/>
          <p:nvPr/>
        </p:nvPicPr>
        <p:blipFill>
          <a:blip r:embed="rId4">
            <a:alphaModFix/>
          </a:blip>
          <a:stretch>
            <a:fillRect/>
          </a:stretch>
        </p:blipFill>
        <p:spPr>
          <a:xfrm>
            <a:off x="501375" y="3024375"/>
            <a:ext cx="5860999" cy="168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rtl="0">
              <a:spcBef>
                <a:spcPts val="0"/>
              </a:spcBef>
              <a:buNone/>
            </a:pPr>
            <a:r>
              <a:rPr lang="zh-CN"/>
              <a:t>Summary</a:t>
            </a:r>
          </a:p>
        </p:txBody>
      </p:sp>
      <p:sp>
        <p:nvSpPr>
          <p:cNvPr id="190" name="Shape 190"/>
          <p:cNvSpPr/>
          <p:nvPr/>
        </p:nvSpPr>
        <p:spPr>
          <a:xfrm>
            <a:off x="3724500" y="259350"/>
            <a:ext cx="852600" cy="499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zh-CN"/>
              <a:t>.vcf</a:t>
            </a:r>
          </a:p>
        </p:txBody>
      </p:sp>
      <p:sp>
        <p:nvSpPr>
          <p:cNvPr id="191" name="Shape 191"/>
          <p:cNvSpPr/>
          <p:nvPr/>
        </p:nvSpPr>
        <p:spPr>
          <a:xfrm>
            <a:off x="2867100" y="1181850"/>
            <a:ext cx="2567700" cy="499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zh-CN"/>
              <a:t>geneIDs and transcriptIDs</a:t>
            </a:r>
          </a:p>
        </p:txBody>
      </p:sp>
      <p:cxnSp>
        <p:nvCxnSpPr>
          <p:cNvPr id="192" name="Shape 192"/>
          <p:cNvCxnSpPr>
            <a:stCxn id="190" idx="2"/>
            <a:endCxn id="191" idx="0"/>
          </p:cNvCxnSpPr>
          <p:nvPr/>
        </p:nvCxnSpPr>
        <p:spPr>
          <a:xfrm>
            <a:off x="4150800" y="759150"/>
            <a:ext cx="300" cy="422700"/>
          </a:xfrm>
          <a:prstGeom prst="straightConnector1">
            <a:avLst/>
          </a:prstGeom>
          <a:noFill/>
          <a:ln cap="flat" cmpd="sng" w="9525">
            <a:solidFill>
              <a:schemeClr val="dk2"/>
            </a:solidFill>
            <a:prstDash val="solid"/>
            <a:round/>
            <a:headEnd len="lg" w="lg" type="none"/>
            <a:tailEnd len="lg" w="lg" type="triangle"/>
          </a:ln>
        </p:spPr>
      </p:cxnSp>
      <p:sp>
        <p:nvSpPr>
          <p:cNvPr id="193" name="Shape 193"/>
          <p:cNvSpPr/>
          <p:nvPr/>
        </p:nvSpPr>
        <p:spPr>
          <a:xfrm>
            <a:off x="977725" y="2274750"/>
            <a:ext cx="1287900" cy="5505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zh-CN"/>
              <a:t>UniProtID</a:t>
            </a:r>
          </a:p>
        </p:txBody>
      </p:sp>
      <p:cxnSp>
        <p:nvCxnSpPr>
          <p:cNvPr id="194" name="Shape 194"/>
          <p:cNvCxnSpPr>
            <a:stCxn id="191" idx="2"/>
            <a:endCxn id="193" idx="0"/>
          </p:cNvCxnSpPr>
          <p:nvPr/>
        </p:nvCxnSpPr>
        <p:spPr>
          <a:xfrm flipH="1">
            <a:off x="1621650" y="1681650"/>
            <a:ext cx="2529300" cy="593100"/>
          </a:xfrm>
          <a:prstGeom prst="straightConnector1">
            <a:avLst/>
          </a:prstGeom>
          <a:noFill/>
          <a:ln cap="flat" cmpd="sng" w="9525">
            <a:solidFill>
              <a:schemeClr val="dk2"/>
            </a:solidFill>
            <a:prstDash val="solid"/>
            <a:round/>
            <a:headEnd len="lg" w="lg" type="none"/>
            <a:tailEnd len="lg" w="lg" type="triangle"/>
          </a:ln>
        </p:spPr>
      </p:cxnSp>
      <p:sp>
        <p:nvSpPr>
          <p:cNvPr id="195" name="Shape 195"/>
          <p:cNvSpPr/>
          <p:nvPr/>
        </p:nvSpPr>
        <p:spPr>
          <a:xfrm>
            <a:off x="977725" y="3380573"/>
            <a:ext cx="1287900" cy="575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zh-CN"/>
              <a:t>PDB</a:t>
            </a:r>
          </a:p>
        </p:txBody>
      </p:sp>
      <p:cxnSp>
        <p:nvCxnSpPr>
          <p:cNvPr id="196" name="Shape 196"/>
          <p:cNvCxnSpPr>
            <a:stCxn id="193" idx="2"/>
            <a:endCxn id="195" idx="0"/>
          </p:cNvCxnSpPr>
          <p:nvPr/>
        </p:nvCxnSpPr>
        <p:spPr>
          <a:xfrm>
            <a:off x="1621675" y="2825250"/>
            <a:ext cx="0" cy="555300"/>
          </a:xfrm>
          <a:prstGeom prst="straightConnector1">
            <a:avLst/>
          </a:prstGeom>
          <a:noFill/>
          <a:ln cap="flat" cmpd="sng" w="9525">
            <a:solidFill>
              <a:schemeClr val="dk2"/>
            </a:solidFill>
            <a:prstDash val="solid"/>
            <a:round/>
            <a:headEnd len="lg" w="lg" type="none"/>
            <a:tailEnd len="lg" w="lg" type="triangle"/>
          </a:ln>
        </p:spPr>
      </p:cxnSp>
      <p:cxnSp>
        <p:nvCxnSpPr>
          <p:cNvPr id="197" name="Shape 197"/>
          <p:cNvCxnSpPr>
            <a:stCxn id="193" idx="3"/>
            <a:endCxn id="191" idx="3"/>
          </p:cNvCxnSpPr>
          <p:nvPr/>
        </p:nvCxnSpPr>
        <p:spPr>
          <a:xfrm flipH="1" rot="10800000">
            <a:off x="2265625" y="1431600"/>
            <a:ext cx="3169200" cy="1118400"/>
          </a:xfrm>
          <a:prstGeom prst="curvedConnector3">
            <a:avLst>
              <a:gd fmla="val 107513" name="adj1"/>
            </a:avLst>
          </a:prstGeom>
          <a:noFill/>
          <a:ln cap="flat" cmpd="sng" w="9525">
            <a:solidFill>
              <a:schemeClr val="dk2"/>
            </a:solidFill>
            <a:prstDash val="solid"/>
            <a:round/>
            <a:headEnd len="lg" w="lg" type="none"/>
            <a:tailEnd len="lg" w="lg" type="none"/>
          </a:ln>
        </p:spPr>
      </p:cxnSp>
      <p:sp>
        <p:nvSpPr>
          <p:cNvPr id="198" name="Shape 198"/>
          <p:cNvSpPr/>
          <p:nvPr/>
        </p:nvSpPr>
        <p:spPr>
          <a:xfrm>
            <a:off x="6624500" y="2300100"/>
            <a:ext cx="852600" cy="499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zh-CN"/>
              <a:t>.gtf</a:t>
            </a:r>
          </a:p>
        </p:txBody>
      </p:sp>
      <p:sp>
        <p:nvSpPr>
          <p:cNvPr id="199" name="Shape 199"/>
          <p:cNvSpPr/>
          <p:nvPr/>
        </p:nvSpPr>
        <p:spPr>
          <a:xfrm>
            <a:off x="6382850" y="3180463"/>
            <a:ext cx="1357200" cy="605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zh-CN"/>
              <a:t>location on genome</a:t>
            </a:r>
          </a:p>
        </p:txBody>
      </p:sp>
      <p:cxnSp>
        <p:nvCxnSpPr>
          <p:cNvPr id="200" name="Shape 200"/>
          <p:cNvCxnSpPr>
            <a:stCxn id="198" idx="2"/>
            <a:endCxn id="199" idx="0"/>
          </p:cNvCxnSpPr>
          <p:nvPr/>
        </p:nvCxnSpPr>
        <p:spPr>
          <a:xfrm>
            <a:off x="7050800" y="2799900"/>
            <a:ext cx="10800" cy="380700"/>
          </a:xfrm>
          <a:prstGeom prst="straightConnector1">
            <a:avLst/>
          </a:prstGeom>
          <a:noFill/>
          <a:ln cap="flat" cmpd="sng" w="9525">
            <a:solidFill>
              <a:schemeClr val="dk2"/>
            </a:solidFill>
            <a:prstDash val="solid"/>
            <a:round/>
            <a:headEnd len="lg" w="lg" type="none"/>
            <a:tailEnd len="lg" w="lg" type="triangle"/>
          </a:ln>
        </p:spPr>
      </p:cxnSp>
      <p:cxnSp>
        <p:nvCxnSpPr>
          <p:cNvPr id="201" name="Shape 201"/>
          <p:cNvCxnSpPr>
            <a:stCxn id="191" idx="3"/>
            <a:endCxn id="198" idx="0"/>
          </p:cNvCxnSpPr>
          <p:nvPr/>
        </p:nvCxnSpPr>
        <p:spPr>
          <a:xfrm>
            <a:off x="5434800" y="1431750"/>
            <a:ext cx="1616100" cy="868500"/>
          </a:xfrm>
          <a:prstGeom prst="curvedConnector2">
            <a:avLst/>
          </a:prstGeom>
          <a:noFill/>
          <a:ln cap="flat" cmpd="sng" w="9525">
            <a:solidFill>
              <a:schemeClr val="dk2"/>
            </a:solidFill>
            <a:prstDash val="solid"/>
            <a:round/>
            <a:headEnd len="lg" w="lg" type="none"/>
            <a:tailEnd len="lg" w="lg" type="none"/>
          </a:ln>
        </p:spPr>
      </p:cxnSp>
      <p:sp>
        <p:nvSpPr>
          <p:cNvPr id="202" name="Shape 202"/>
          <p:cNvSpPr/>
          <p:nvPr/>
        </p:nvSpPr>
        <p:spPr>
          <a:xfrm>
            <a:off x="3368275" y="3546048"/>
            <a:ext cx="1734588" cy="1114884"/>
          </a:xfrm>
          <a:prstGeom prst="clou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zh-CN" sz="1200"/>
              <a:t>which residue on PDB mutate to which AA</a:t>
            </a:r>
          </a:p>
          <a:p>
            <a:pPr lvl="0" rtl="0">
              <a:spcBef>
                <a:spcPts val="0"/>
              </a:spcBef>
              <a:buNone/>
            </a:pPr>
            <a:r>
              <a:t/>
            </a:r>
            <a:endParaRPr sz="1200"/>
          </a:p>
        </p:txBody>
      </p:sp>
      <p:cxnSp>
        <p:nvCxnSpPr>
          <p:cNvPr id="203" name="Shape 203"/>
          <p:cNvCxnSpPr>
            <a:stCxn id="195" idx="3"/>
            <a:endCxn id="202" idx="3"/>
          </p:cNvCxnSpPr>
          <p:nvPr/>
        </p:nvCxnSpPr>
        <p:spPr>
          <a:xfrm flipH="1" rot="10800000">
            <a:off x="2265625" y="3609923"/>
            <a:ext cx="1969800" cy="58200"/>
          </a:xfrm>
          <a:prstGeom prst="curvedConnector4">
            <a:avLst>
              <a:gd fmla="val 27952" name="adj1"/>
              <a:gd fmla="val 612659" name="adj2"/>
            </a:avLst>
          </a:prstGeom>
          <a:noFill/>
          <a:ln cap="flat" cmpd="sng" w="9525">
            <a:solidFill>
              <a:schemeClr val="dk2"/>
            </a:solidFill>
            <a:prstDash val="solid"/>
            <a:round/>
            <a:headEnd len="lg" w="lg" type="none"/>
            <a:tailEnd len="lg" w="lg" type="none"/>
          </a:ln>
        </p:spPr>
      </p:cxnSp>
      <p:cxnSp>
        <p:nvCxnSpPr>
          <p:cNvPr id="204" name="Shape 204"/>
          <p:cNvCxnSpPr>
            <a:stCxn id="199" idx="2"/>
            <a:endCxn id="202" idx="3"/>
          </p:cNvCxnSpPr>
          <p:nvPr/>
        </p:nvCxnSpPr>
        <p:spPr>
          <a:xfrm flipH="1" rot="5400000">
            <a:off x="5560550" y="2284663"/>
            <a:ext cx="175800" cy="2826000"/>
          </a:xfrm>
          <a:prstGeom prst="curvedConnector5">
            <a:avLst>
              <a:gd fmla="val -135452" name="adj1"/>
              <a:gd fmla="val 46645" name="adj2"/>
              <a:gd fmla="val 269628" name="adj3"/>
            </a:avLst>
          </a:prstGeom>
          <a:noFill/>
          <a:ln cap="flat" cmpd="sng" w="9525">
            <a:solidFill>
              <a:schemeClr val="dk2"/>
            </a:solidFill>
            <a:prstDash val="solid"/>
            <a:round/>
            <a:headEnd len="lg" w="lg" type="none"/>
            <a:tailEnd len="lg" w="lg"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rtl="0">
              <a:spcBef>
                <a:spcPts val="0"/>
              </a:spcBef>
              <a:buNone/>
            </a:pPr>
            <a:r>
              <a:rPr lang="zh-CN"/>
              <a:t>Reminder</a:t>
            </a:r>
          </a:p>
        </p:txBody>
      </p:sp>
      <p:sp>
        <p:nvSpPr>
          <p:cNvPr id="210" name="Shape 210"/>
          <p:cNvSpPr txBox="1"/>
          <p:nvPr/>
        </p:nvSpPr>
        <p:spPr>
          <a:xfrm>
            <a:off x="152400" y="152400"/>
            <a:ext cx="6997500" cy="777600"/>
          </a:xfrm>
          <a:prstGeom prst="rect">
            <a:avLst/>
          </a:prstGeom>
          <a:noFill/>
          <a:ln>
            <a:noFill/>
          </a:ln>
        </p:spPr>
        <p:txBody>
          <a:bodyPr anchorCtr="0" anchor="ctr" bIns="91425" lIns="91425" rIns="91425" wrap="square" tIns="91425">
            <a:noAutofit/>
          </a:bodyPr>
          <a:lstStyle/>
          <a:p>
            <a:pPr indent="1320800" lvl="0" rtl="0">
              <a:lnSpc>
                <a:spcPct val="115000"/>
              </a:lnSpc>
              <a:spcBef>
                <a:spcPts val="0"/>
              </a:spcBef>
              <a:buNone/>
            </a:pPr>
            <a:r>
              <a:rPr lang="zh-CN">
                <a:latin typeface="Georgia"/>
                <a:ea typeface="Georgia"/>
                <a:cs typeface="Georgia"/>
                <a:sym typeface="Georgia"/>
              </a:rPr>
              <a:t>		 	 	 		</a:t>
            </a:r>
          </a:p>
          <a:p>
            <a:pPr indent="1320800" lvl="0" rtl="0">
              <a:lnSpc>
                <a:spcPct val="115000"/>
              </a:lnSpc>
              <a:spcBef>
                <a:spcPts val="0"/>
              </a:spcBef>
              <a:buNone/>
            </a:pPr>
            <a:r>
              <a:rPr lang="zh-CN">
                <a:latin typeface="Georgia"/>
                <a:ea typeface="Georgia"/>
                <a:cs typeface="Georgia"/>
                <a:sym typeface="Georgia"/>
              </a:rPr>
              <a:t>			</a:t>
            </a:r>
          </a:p>
          <a:p>
            <a:pPr indent="1320800" lvl="0" rtl="0">
              <a:lnSpc>
                <a:spcPct val="115000"/>
              </a:lnSpc>
              <a:spcBef>
                <a:spcPts val="0"/>
              </a:spcBef>
              <a:buNone/>
            </a:pPr>
            <a:r>
              <a:rPr lang="zh-CN">
                <a:latin typeface="Georgia"/>
                <a:ea typeface="Georgia"/>
                <a:cs typeface="Georgia"/>
                <a:sym typeface="Georgia"/>
              </a:rPr>
              <a:t>				    </a:t>
            </a:r>
          </a:p>
          <a:p>
            <a:pPr indent="1320800" lvl="0" rtl="0">
              <a:lnSpc>
                <a:spcPct val="115000"/>
              </a:lnSpc>
              <a:spcBef>
                <a:spcPts val="0"/>
              </a:spcBef>
              <a:buNone/>
            </a:pPr>
            <a:r>
              <a:rPr lang="zh-CN">
                <a:latin typeface="Georgia"/>
                <a:ea typeface="Georgia"/>
                <a:cs typeface="Georgia"/>
                <a:sym typeface="Georgia"/>
              </a:rPr>
              <a:t>		</a:t>
            </a:r>
          </a:p>
        </p:txBody>
      </p:sp>
      <p:pic>
        <p:nvPicPr>
          <p:cNvPr id="211" name="Shape 211"/>
          <p:cNvPicPr preferRelativeResize="0"/>
          <p:nvPr/>
        </p:nvPicPr>
        <p:blipFill rotWithShape="1">
          <a:blip r:embed="rId3">
            <a:alphaModFix/>
          </a:blip>
          <a:srcRect b="62134" l="0" r="7961" t="0"/>
          <a:stretch/>
        </p:blipFill>
        <p:spPr>
          <a:xfrm>
            <a:off x="152400" y="1384775"/>
            <a:ext cx="4231949" cy="2613800"/>
          </a:xfrm>
          <a:prstGeom prst="rect">
            <a:avLst/>
          </a:prstGeom>
          <a:noFill/>
          <a:ln>
            <a:noFill/>
          </a:ln>
        </p:spPr>
      </p:pic>
      <p:pic>
        <p:nvPicPr>
          <p:cNvPr id="212" name="Shape 212"/>
          <p:cNvPicPr preferRelativeResize="0"/>
          <p:nvPr/>
        </p:nvPicPr>
        <p:blipFill rotWithShape="1">
          <a:blip r:embed="rId4">
            <a:alphaModFix/>
          </a:blip>
          <a:srcRect b="-968" l="0" r="0" t="37673"/>
          <a:stretch/>
        </p:blipFill>
        <p:spPr>
          <a:xfrm>
            <a:off x="4318850" y="792438"/>
            <a:ext cx="4622651" cy="3306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rtl="0">
              <a:spcBef>
                <a:spcPts val="0"/>
              </a:spcBef>
              <a:buNone/>
            </a:pPr>
            <a:r>
              <a:rPr lang="zh-CN"/>
              <a:t>MySQL </a:t>
            </a:r>
          </a:p>
        </p:txBody>
      </p:sp>
      <p:pic>
        <p:nvPicPr>
          <p:cNvPr id="218" name="Shape 218"/>
          <p:cNvPicPr preferRelativeResize="0"/>
          <p:nvPr/>
        </p:nvPicPr>
        <p:blipFill>
          <a:blip r:embed="rId3">
            <a:alphaModFix/>
          </a:blip>
          <a:stretch>
            <a:fillRect/>
          </a:stretch>
        </p:blipFill>
        <p:spPr>
          <a:xfrm>
            <a:off x="2474050" y="0"/>
            <a:ext cx="5332625" cy="4723674"/>
          </a:xfrm>
          <a:prstGeom prst="rect">
            <a:avLst/>
          </a:prstGeom>
          <a:noFill/>
          <a:ln>
            <a:noFill/>
          </a:ln>
        </p:spPr>
      </p:pic>
      <p:sp>
        <p:nvSpPr>
          <p:cNvPr id="219" name="Shape 219"/>
          <p:cNvSpPr txBox="1"/>
          <p:nvPr/>
        </p:nvSpPr>
        <p:spPr>
          <a:xfrm>
            <a:off x="237850" y="1282288"/>
            <a:ext cx="1818300" cy="2159100"/>
          </a:xfrm>
          <a:prstGeom prst="rect">
            <a:avLst/>
          </a:prstGeom>
          <a:noFill/>
          <a:ln>
            <a:noFill/>
          </a:ln>
        </p:spPr>
        <p:txBody>
          <a:bodyPr anchorCtr="0" anchor="t" bIns="91425" lIns="91425" rIns="91425" wrap="square" tIns="91425">
            <a:noAutofit/>
          </a:bodyPr>
          <a:lstStyle/>
          <a:p>
            <a:pPr lvl="0" rtl="0">
              <a:spcBef>
                <a:spcPts val="0"/>
              </a:spcBef>
              <a:buNone/>
            </a:pPr>
            <a:r>
              <a:rPr lang="zh-CN" sz="1800">
                <a:latin typeface="Georgia"/>
                <a:ea typeface="Georgia"/>
                <a:cs typeface="Georgia"/>
                <a:sym typeface="Georgia"/>
              </a:rPr>
              <a:t>4 Levels:</a:t>
            </a:r>
          </a:p>
          <a:p>
            <a:pPr indent="-342900" lvl="0" marL="457200" rtl="0">
              <a:spcBef>
                <a:spcPts val="0"/>
              </a:spcBef>
              <a:spcAft>
                <a:spcPts val="0"/>
              </a:spcAft>
              <a:buSzPct val="100000"/>
              <a:buFont typeface="Georgia"/>
              <a:buChar char="-"/>
            </a:pPr>
            <a:r>
              <a:rPr lang="zh-CN" sz="1800">
                <a:latin typeface="Georgia"/>
                <a:ea typeface="Georgia"/>
                <a:cs typeface="Georgia"/>
                <a:sym typeface="Georgia"/>
              </a:rPr>
              <a:t>gene</a:t>
            </a:r>
          </a:p>
          <a:p>
            <a:pPr indent="-342900" lvl="0" marL="457200" rtl="0">
              <a:spcBef>
                <a:spcPts val="0"/>
              </a:spcBef>
              <a:spcAft>
                <a:spcPts val="0"/>
              </a:spcAft>
              <a:buSzPct val="100000"/>
              <a:buFont typeface="Georgia"/>
              <a:buChar char="-"/>
            </a:pPr>
            <a:r>
              <a:rPr lang="zh-CN" sz="1800">
                <a:latin typeface="Georgia"/>
                <a:ea typeface="Georgia"/>
                <a:cs typeface="Georgia"/>
                <a:sym typeface="Georgia"/>
              </a:rPr>
              <a:t>transcript</a:t>
            </a:r>
          </a:p>
          <a:p>
            <a:pPr indent="-342900" lvl="0" marL="457200" rtl="0">
              <a:spcBef>
                <a:spcPts val="0"/>
              </a:spcBef>
              <a:spcAft>
                <a:spcPts val="0"/>
              </a:spcAft>
              <a:buSzPct val="100000"/>
              <a:buFont typeface="Georgia"/>
              <a:buChar char="-"/>
            </a:pPr>
            <a:r>
              <a:rPr lang="zh-CN" sz="1800">
                <a:latin typeface="Georgia"/>
                <a:ea typeface="Georgia"/>
                <a:cs typeface="Georgia"/>
                <a:sym typeface="Georgia"/>
              </a:rPr>
              <a:t>protein </a:t>
            </a:r>
          </a:p>
          <a:p>
            <a:pPr indent="-342900" lvl="0" marL="457200" rtl="0">
              <a:spcBef>
                <a:spcPts val="0"/>
              </a:spcBef>
              <a:buSzPct val="100000"/>
              <a:buFont typeface="Georgia"/>
              <a:buChar char="-"/>
            </a:pPr>
            <a:r>
              <a:rPr lang="zh-CN" sz="1800">
                <a:latin typeface="Georgia"/>
                <a:ea typeface="Georgia"/>
                <a:cs typeface="Georgia"/>
                <a:sym typeface="Georgia"/>
              </a:rPr>
              <a:t>PDB</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t/>
            </a:r>
            <a:endParaRPr/>
          </a:p>
        </p:txBody>
      </p:sp>
      <p:pic>
        <p:nvPicPr>
          <p:cNvPr id="225" name="Shape 225"/>
          <p:cNvPicPr preferRelativeResize="0"/>
          <p:nvPr/>
        </p:nvPicPr>
        <p:blipFill>
          <a:blip r:embed="rId3">
            <a:alphaModFix/>
          </a:blip>
          <a:stretch>
            <a:fillRect/>
          </a:stretch>
        </p:blipFill>
        <p:spPr>
          <a:xfrm>
            <a:off x="520150" y="327175"/>
            <a:ext cx="7253075" cy="427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Potential query example</a:t>
            </a:r>
          </a:p>
        </p:txBody>
      </p:sp>
      <p:sp>
        <p:nvSpPr>
          <p:cNvPr id="231" name="Shape 231"/>
          <p:cNvSpPr txBox="1"/>
          <p:nvPr/>
        </p:nvSpPr>
        <p:spPr>
          <a:xfrm>
            <a:off x="484775" y="902675"/>
            <a:ext cx="8208000" cy="38949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zh-CN" sz="1800">
                <a:solidFill>
                  <a:srgbClr val="00407A"/>
                </a:solidFill>
              </a:rPr>
              <a:t>-</a:t>
            </a:r>
            <a:r>
              <a:rPr lang="zh-CN" sz="700">
                <a:solidFill>
                  <a:srgbClr val="00407A"/>
                </a:solidFill>
                <a:latin typeface="Times New Roman"/>
                <a:ea typeface="Times New Roman"/>
                <a:cs typeface="Times New Roman"/>
                <a:sym typeface="Times New Roman"/>
              </a:rPr>
              <a:t>    </a:t>
            </a:r>
            <a:r>
              <a:rPr lang="zh-CN" sz="700">
                <a:solidFill>
                  <a:srgbClr val="00407A"/>
                </a:solidFill>
                <a:latin typeface="Georgia"/>
                <a:ea typeface="Georgia"/>
                <a:cs typeface="Georgia"/>
                <a:sym typeface="Georgia"/>
              </a:rPr>
              <a:t>   </a:t>
            </a:r>
            <a:r>
              <a:rPr lang="zh-CN" sz="1800">
                <a:solidFill>
                  <a:srgbClr val="00407A"/>
                </a:solidFill>
                <a:latin typeface="Georgia"/>
                <a:ea typeface="Georgia"/>
                <a:cs typeface="Georgia"/>
                <a:sym typeface="Georgia"/>
              </a:rPr>
              <a:t>(A) Find all mutations that have DDG &gt; x in domain with TANGO &gt; y</a:t>
            </a:r>
            <a:br>
              <a:rPr lang="zh-CN" sz="1800">
                <a:solidFill>
                  <a:srgbClr val="00407A"/>
                </a:solidFill>
                <a:latin typeface="Georgia"/>
                <a:ea typeface="Georgia"/>
                <a:cs typeface="Georgia"/>
                <a:sym typeface="Georgia"/>
              </a:rPr>
            </a:br>
            <a:r>
              <a:rPr lang="zh-CN" sz="1800">
                <a:solidFill>
                  <a:srgbClr val="00407A"/>
                </a:solidFill>
                <a:latin typeface="Georgia"/>
                <a:ea typeface="Georgia"/>
                <a:cs typeface="Georgia"/>
                <a:sym typeface="Georgia"/>
              </a:rPr>
              <a:t>	</a:t>
            </a:r>
            <a:r>
              <a:rPr lang="zh-CN">
                <a:solidFill>
                  <a:srgbClr val="00407A"/>
                </a:solidFill>
                <a:latin typeface="Georgia"/>
                <a:ea typeface="Georgia"/>
                <a:cs typeface="Georgia"/>
                <a:sym typeface="Georgia"/>
              </a:rPr>
              <a:t>SELECT Snpid</a:t>
            </a:r>
          </a:p>
          <a:p>
            <a:pPr indent="457200" lvl="0" rtl="0">
              <a:lnSpc>
                <a:spcPct val="115000"/>
              </a:lnSpc>
              <a:spcBef>
                <a:spcPts val="0"/>
              </a:spcBef>
              <a:buNone/>
            </a:pPr>
            <a:r>
              <a:rPr lang="zh-CN">
                <a:solidFill>
                  <a:srgbClr val="00407A"/>
                </a:solidFill>
                <a:latin typeface="Georgia"/>
                <a:ea typeface="Georgia"/>
                <a:cs typeface="Georgia"/>
                <a:sym typeface="Georgia"/>
              </a:rPr>
              <a:t>FROM COORDINATE as C</a:t>
            </a:r>
            <a:br>
              <a:rPr lang="zh-CN">
                <a:solidFill>
                  <a:srgbClr val="00407A"/>
                </a:solidFill>
                <a:latin typeface="Georgia"/>
                <a:ea typeface="Georgia"/>
                <a:cs typeface="Georgia"/>
                <a:sym typeface="Georgia"/>
              </a:rPr>
            </a:br>
            <a:r>
              <a:rPr lang="zh-CN">
                <a:solidFill>
                  <a:srgbClr val="00407A"/>
                </a:solidFill>
                <a:latin typeface="Georgia"/>
                <a:ea typeface="Georgia"/>
                <a:cs typeface="Georgia"/>
                <a:sym typeface="Georgia"/>
              </a:rPr>
              <a:t>	WHERE C.Uniprot =</a:t>
            </a:r>
          </a:p>
          <a:p>
            <a:pPr indent="457200" lvl="0" marL="457200" rtl="0">
              <a:lnSpc>
                <a:spcPct val="115000"/>
              </a:lnSpc>
              <a:spcBef>
                <a:spcPts val="0"/>
              </a:spcBef>
              <a:buNone/>
            </a:pPr>
            <a:r>
              <a:rPr lang="zh-CN">
                <a:solidFill>
                  <a:srgbClr val="00407A"/>
                </a:solidFill>
                <a:latin typeface="Georgia"/>
                <a:ea typeface="Georgia"/>
                <a:cs typeface="Georgia"/>
                <a:sym typeface="Georgia"/>
              </a:rPr>
              <a:t>SELECT Uniprot FROM MT_PROTEIN as M</a:t>
            </a:r>
          </a:p>
          <a:p>
            <a:pPr indent="457200" lvl="0" marL="457200" rtl="0">
              <a:lnSpc>
                <a:spcPct val="115000"/>
              </a:lnSpc>
              <a:spcBef>
                <a:spcPts val="0"/>
              </a:spcBef>
              <a:buNone/>
            </a:pPr>
            <a:r>
              <a:rPr lang="zh-CN">
                <a:solidFill>
                  <a:srgbClr val="00407A"/>
                </a:solidFill>
                <a:latin typeface="Georgia"/>
                <a:ea typeface="Georgia"/>
                <a:cs typeface="Georgia"/>
                <a:sym typeface="Georgia"/>
              </a:rPr>
              <a:t>WHERE (M.Tango &gt; y)</a:t>
            </a:r>
          </a:p>
          <a:p>
            <a:pPr indent="457200" lvl="0" rtl="0">
              <a:lnSpc>
                <a:spcPct val="115000"/>
              </a:lnSpc>
              <a:spcBef>
                <a:spcPts val="0"/>
              </a:spcBef>
              <a:buNone/>
            </a:pPr>
            <a:r>
              <a:rPr lang="zh-CN">
                <a:solidFill>
                  <a:srgbClr val="00407A"/>
                </a:solidFill>
                <a:latin typeface="Georgia"/>
                <a:ea typeface="Georgia"/>
                <a:cs typeface="Georgia"/>
                <a:sym typeface="Georgia"/>
              </a:rPr>
              <a:t>AND C.PDBid = </a:t>
            </a:r>
          </a:p>
          <a:p>
            <a:pPr indent="457200" lvl="0" marL="457200" rtl="0">
              <a:lnSpc>
                <a:spcPct val="115000"/>
              </a:lnSpc>
              <a:spcBef>
                <a:spcPts val="0"/>
              </a:spcBef>
              <a:buNone/>
            </a:pPr>
            <a:r>
              <a:rPr lang="zh-CN">
                <a:solidFill>
                  <a:srgbClr val="00407A"/>
                </a:solidFill>
                <a:latin typeface="Georgia"/>
                <a:ea typeface="Georgia"/>
                <a:cs typeface="Georgia"/>
                <a:sym typeface="Georgia"/>
              </a:rPr>
              <a:t>SELECT PDBid FROM MT_PDB as P</a:t>
            </a:r>
          </a:p>
          <a:p>
            <a:pPr indent="457200" lvl="0" marL="457200" rtl="0">
              <a:lnSpc>
                <a:spcPct val="115000"/>
              </a:lnSpc>
              <a:spcBef>
                <a:spcPts val="0"/>
              </a:spcBef>
              <a:buNone/>
            </a:pPr>
            <a:r>
              <a:rPr lang="zh-CN">
                <a:solidFill>
                  <a:srgbClr val="00407A"/>
                </a:solidFill>
                <a:latin typeface="Georgia"/>
                <a:ea typeface="Georgia"/>
                <a:cs typeface="Georgia"/>
                <a:sym typeface="Georgia"/>
              </a:rPr>
              <a:t>WHERE (P.DDG &gt; x)</a:t>
            </a:r>
          </a:p>
          <a:p>
            <a:pPr indent="0" lvl="0" marL="0" rtl="0">
              <a:lnSpc>
                <a:spcPct val="115000"/>
              </a:lnSpc>
              <a:spcBef>
                <a:spcPts val="0"/>
              </a:spcBef>
              <a:buNone/>
            </a:pPr>
            <a:r>
              <a:rPr lang="zh-CN" sz="1800">
                <a:solidFill>
                  <a:srgbClr val="00407A"/>
                </a:solidFill>
                <a:latin typeface="Georgia"/>
                <a:ea typeface="Georgia"/>
                <a:cs typeface="Georgia"/>
                <a:sym typeface="Georgia"/>
              </a:rPr>
              <a:t>-</a:t>
            </a:r>
            <a:r>
              <a:rPr lang="zh-CN" sz="700">
                <a:solidFill>
                  <a:srgbClr val="00407A"/>
                </a:solidFill>
                <a:latin typeface="Georgia"/>
                <a:ea typeface="Georgia"/>
                <a:cs typeface="Georgia"/>
                <a:sym typeface="Georgia"/>
              </a:rPr>
              <a:t>       </a:t>
            </a:r>
            <a:r>
              <a:rPr lang="zh-CN" sz="1800">
                <a:solidFill>
                  <a:srgbClr val="00407A"/>
                </a:solidFill>
                <a:latin typeface="Georgia"/>
                <a:ea typeface="Georgia"/>
                <a:cs typeface="Georgia"/>
                <a:sym typeface="Georgia"/>
              </a:rPr>
              <a:t>(B) Find all mutations that have DTANGO &gt; x in a domain with iupred &gt; y</a:t>
            </a:r>
          </a:p>
          <a:p>
            <a:pPr indent="0" lvl="0" marL="0" rtl="0">
              <a:lnSpc>
                <a:spcPct val="115000"/>
              </a:lnSpc>
              <a:spcBef>
                <a:spcPts val="0"/>
              </a:spcBef>
              <a:buNone/>
            </a:pPr>
            <a:r>
              <a:rPr lang="zh-CN" sz="1800">
                <a:solidFill>
                  <a:srgbClr val="00407A"/>
                </a:solidFill>
                <a:latin typeface="Georgia"/>
                <a:ea typeface="Georgia"/>
                <a:cs typeface="Georgia"/>
                <a:sym typeface="Georgia"/>
              </a:rPr>
              <a:t>-</a:t>
            </a:r>
            <a:r>
              <a:rPr lang="zh-CN" sz="700">
                <a:solidFill>
                  <a:srgbClr val="00407A"/>
                </a:solidFill>
                <a:latin typeface="Georgia"/>
                <a:ea typeface="Georgia"/>
                <a:cs typeface="Georgia"/>
                <a:sym typeface="Georgia"/>
              </a:rPr>
              <a:t>       </a:t>
            </a:r>
            <a:r>
              <a:rPr lang="zh-CN" sz="1800">
                <a:solidFill>
                  <a:srgbClr val="00407A"/>
                </a:solidFill>
                <a:latin typeface="Georgia"/>
                <a:ea typeface="Georgia"/>
                <a:cs typeface="Georgia"/>
                <a:sym typeface="Georgia"/>
              </a:rPr>
              <a:t>(C) Calculate the total mutation load in a cell, e.g. by summing the expression levels of all mutations in A or B</a:t>
            </a:r>
          </a:p>
          <a:p>
            <a:pPr lvl="0">
              <a:spcBef>
                <a:spcPts val="0"/>
              </a:spcBef>
              <a:buNone/>
            </a:pPr>
            <a:r>
              <a:t/>
            </a:r>
            <a:endParaRPr>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Next</a:t>
            </a:r>
          </a:p>
        </p:txBody>
      </p:sp>
      <p:sp>
        <p:nvSpPr>
          <p:cNvPr id="237" name="Shape 237"/>
          <p:cNvSpPr txBox="1"/>
          <p:nvPr/>
        </p:nvSpPr>
        <p:spPr>
          <a:xfrm>
            <a:off x="417900" y="949200"/>
            <a:ext cx="8308200" cy="30927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SzPct val="100000"/>
              <a:buFont typeface="Georgia"/>
              <a:buChar char="-"/>
            </a:pPr>
            <a:r>
              <a:rPr lang="zh-CN" sz="1800">
                <a:latin typeface="Georgia"/>
                <a:ea typeface="Georgia"/>
                <a:cs typeface="Georgia"/>
                <a:sym typeface="Georgia"/>
              </a:rPr>
              <a:t>1) Finish whole pipeline: from .vcf to PDB information</a:t>
            </a:r>
          </a:p>
          <a:p>
            <a:pPr indent="-342900" lvl="0" marL="457200" rtl="0">
              <a:spcBef>
                <a:spcPts val="0"/>
              </a:spcBef>
              <a:spcAft>
                <a:spcPts val="0"/>
              </a:spcAft>
              <a:buSzPct val="100000"/>
              <a:buFont typeface="Georgia"/>
              <a:buChar char="-"/>
            </a:pPr>
            <a:r>
              <a:rPr lang="zh-CN" sz="1800">
                <a:latin typeface="Georgia"/>
                <a:ea typeface="Georgia"/>
                <a:cs typeface="Georgia"/>
                <a:sym typeface="Georgia"/>
              </a:rPr>
              <a:t>2) Put results in databases(MySQL, MongoDB)</a:t>
            </a:r>
          </a:p>
          <a:p>
            <a:pPr indent="-342900" lvl="1" marL="914400" rtl="0">
              <a:spcBef>
                <a:spcPts val="0"/>
              </a:spcBef>
              <a:buSzPct val="100000"/>
              <a:buFont typeface="Georgia"/>
              <a:buChar char="-"/>
            </a:pPr>
            <a:r>
              <a:rPr lang="zh-CN" sz="1800">
                <a:latin typeface="Georgia"/>
                <a:ea typeface="Georgia"/>
                <a:cs typeface="Georgia"/>
                <a:sym typeface="Georgia"/>
              </a:rPr>
              <a:t>simple comparison</a:t>
            </a:r>
          </a:p>
          <a:p>
            <a:pPr lvl="0" rtl="0">
              <a:spcBef>
                <a:spcPts val="0"/>
              </a:spcBef>
              <a:buNone/>
            </a:pPr>
            <a:r>
              <a:t/>
            </a:r>
            <a:endParaRPr sz="1800">
              <a:latin typeface="Georgia"/>
              <a:ea typeface="Georgia"/>
              <a:cs typeface="Georgia"/>
              <a:sym typeface="Georgia"/>
            </a:endParaRPr>
          </a:p>
          <a:p>
            <a:pPr lvl="0" rtl="0">
              <a:spcBef>
                <a:spcPts val="0"/>
              </a:spcBef>
              <a:buNone/>
            </a:pPr>
            <a:r>
              <a:t/>
            </a:r>
            <a:endParaRPr sz="1800">
              <a:latin typeface="Georgia"/>
              <a:ea typeface="Georgia"/>
              <a:cs typeface="Georgia"/>
              <a:sym typeface="Georgia"/>
            </a:endParaRPr>
          </a:p>
          <a:p>
            <a:pPr lvl="0" rtl="0">
              <a:spcBef>
                <a:spcPts val="0"/>
              </a:spcBef>
              <a:buNone/>
            </a:pPr>
            <a:r>
              <a:t/>
            </a:r>
            <a:endParaRPr sz="1800">
              <a:latin typeface="Georgia"/>
              <a:ea typeface="Georgia"/>
              <a:cs typeface="Georgia"/>
              <a:sym typeface="Georgia"/>
            </a:endParaRPr>
          </a:p>
          <a:p>
            <a:pPr lvl="0" rtl="0">
              <a:spcBef>
                <a:spcPts val="0"/>
              </a:spcBef>
              <a:buNone/>
            </a:pPr>
            <a:r>
              <a:t/>
            </a:r>
            <a:endParaRPr sz="1800">
              <a:latin typeface="Georgia"/>
              <a:ea typeface="Georgia"/>
              <a:cs typeface="Georgia"/>
              <a:sym typeface="Georgia"/>
            </a:endParaRPr>
          </a:p>
          <a:p>
            <a:pPr lvl="0" rtl="0">
              <a:spcBef>
                <a:spcPts val="0"/>
              </a:spcBef>
              <a:buNone/>
            </a:pPr>
            <a:r>
              <a:t/>
            </a:r>
            <a:endParaRPr sz="1800">
              <a:latin typeface="Georgia"/>
              <a:ea typeface="Georgia"/>
              <a:cs typeface="Georgia"/>
              <a:sym typeface="Georgia"/>
            </a:endParaRPr>
          </a:p>
          <a:p>
            <a:pPr lvl="0" rtl="0">
              <a:spcBef>
                <a:spcPts val="0"/>
              </a:spcBef>
              <a:buNone/>
            </a:pPr>
            <a:r>
              <a:t/>
            </a:r>
            <a:endParaRPr sz="1800">
              <a:latin typeface="Georgia"/>
              <a:ea typeface="Georgia"/>
              <a:cs typeface="Georgia"/>
              <a:sym typeface="Georgia"/>
            </a:endParaRPr>
          </a:p>
          <a:p>
            <a:pPr lvl="0" rtl="0">
              <a:spcBef>
                <a:spcPts val="0"/>
              </a:spcBef>
              <a:buNone/>
            </a:pPr>
            <a:r>
              <a:rPr lang="zh-CN">
                <a:latin typeface="Georgia"/>
                <a:ea typeface="Georgia"/>
                <a:cs typeface="Georgia"/>
                <a:sym typeface="Georgia"/>
              </a:rPr>
              <a:t>Scripts:</a:t>
            </a:r>
          </a:p>
          <a:p>
            <a:pPr lvl="0" rtl="0">
              <a:spcBef>
                <a:spcPts val="0"/>
              </a:spcBef>
              <a:buNone/>
            </a:pPr>
            <a:r>
              <a:rPr lang="zh-CN">
                <a:latin typeface="Georgia"/>
                <a:ea typeface="Georgia"/>
                <a:cs typeface="Georgia"/>
                <a:sym typeface="Georgia"/>
              </a:rPr>
              <a:t>https://github.com/yuq1993/IBP</a:t>
            </a:r>
          </a:p>
          <a:p>
            <a:pPr lvl="0">
              <a:spcBef>
                <a:spcPts val="0"/>
              </a:spcBef>
              <a:buNone/>
            </a:pPr>
            <a:r>
              <a:t/>
            </a:r>
            <a:endParaRPr sz="18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O</a:t>
            </a:r>
            <a:r>
              <a:rPr lang="zh-CN"/>
              <a:t>ur work during this session</a:t>
            </a:r>
          </a:p>
        </p:txBody>
      </p:sp>
      <p:sp>
        <p:nvSpPr>
          <p:cNvPr id="92" name="Shape 92"/>
          <p:cNvSpPr txBox="1"/>
          <p:nvPr/>
        </p:nvSpPr>
        <p:spPr>
          <a:xfrm>
            <a:off x="476400" y="933600"/>
            <a:ext cx="8191200" cy="3276300"/>
          </a:xfrm>
          <a:prstGeom prst="rect">
            <a:avLst/>
          </a:prstGeom>
          <a:noFill/>
          <a:ln>
            <a:noFill/>
          </a:ln>
        </p:spPr>
        <p:txBody>
          <a:bodyPr anchorCtr="0" anchor="t" bIns="91425" lIns="91425" rIns="91425" wrap="square" tIns="91425">
            <a:noAutofit/>
          </a:bodyPr>
          <a:lstStyle/>
          <a:p>
            <a:pPr indent="-355600" lvl="0" marL="457200" rtl="0">
              <a:spcBef>
                <a:spcPts val="400"/>
              </a:spcBef>
              <a:buClr>
                <a:schemeClr val="dk1"/>
              </a:buClr>
              <a:buSzPct val="111111"/>
              <a:buFont typeface="Georgia"/>
              <a:buChar char="-"/>
            </a:pPr>
            <a:r>
              <a:rPr lang="zh-CN" sz="1800">
                <a:solidFill>
                  <a:schemeClr val="dk1"/>
                </a:solidFill>
                <a:latin typeface="Georgia"/>
                <a:ea typeface="Georgia"/>
                <a:cs typeface="Georgia"/>
                <a:sym typeface="Georgia"/>
              </a:rPr>
              <a:t>1) Collect Mutant PDB files from our cancer data set</a:t>
            </a:r>
          </a:p>
          <a:p>
            <a:pPr indent="457200" lvl="0" marL="457200" rtl="0">
              <a:spcBef>
                <a:spcPts val="400"/>
              </a:spcBef>
              <a:buNone/>
            </a:pPr>
            <a:r>
              <a:rPr lang="zh-CN" sz="1800">
                <a:solidFill>
                  <a:schemeClr val="dk1"/>
                </a:solidFill>
                <a:latin typeface="Georgia"/>
                <a:ea typeface="Georgia"/>
                <a:cs typeface="Georgia"/>
                <a:sym typeface="Georgia"/>
              </a:rPr>
              <a:t>Pipeline from VCF to Sequence to PDB</a:t>
            </a:r>
          </a:p>
          <a:p>
            <a:pPr indent="-323850" lvl="2" marL="1371600" rtl="0">
              <a:spcBef>
                <a:spcPts val="300"/>
              </a:spcBef>
              <a:buClr>
                <a:schemeClr val="dk1"/>
              </a:buClr>
              <a:buSzPct val="100000"/>
              <a:buFont typeface="Georgia"/>
              <a:buChar char="-"/>
            </a:pPr>
            <a:r>
              <a:rPr lang="zh-CN" sz="1500">
                <a:solidFill>
                  <a:schemeClr val="dk1"/>
                </a:solidFill>
                <a:latin typeface="Georgia"/>
                <a:ea typeface="Georgia"/>
                <a:cs typeface="Georgia"/>
                <a:sym typeface="Georgia"/>
              </a:rPr>
              <a:t>Intersect VCF files with Human Genome-19 -&gt; Mutated Genome</a:t>
            </a:r>
          </a:p>
          <a:p>
            <a:pPr indent="-323850" lvl="2" marL="1371600" rtl="0">
              <a:spcBef>
                <a:spcPts val="300"/>
              </a:spcBef>
              <a:buClr>
                <a:schemeClr val="dk1"/>
              </a:buClr>
              <a:buSzPct val="100000"/>
              <a:buFont typeface="Georgia"/>
              <a:buChar char="-"/>
            </a:pPr>
            <a:r>
              <a:rPr lang="zh-CN" sz="1500">
                <a:solidFill>
                  <a:schemeClr val="dk1"/>
                </a:solidFill>
                <a:latin typeface="Georgia"/>
                <a:ea typeface="Georgia"/>
                <a:cs typeface="Georgia"/>
                <a:sym typeface="Georgia"/>
              </a:rPr>
              <a:t>Mutated Genome x Human Annotation GTF -&gt; Mutated PDB</a:t>
            </a:r>
          </a:p>
          <a:p>
            <a:pPr indent="-355600" lvl="0" marL="457200" rtl="0">
              <a:spcBef>
                <a:spcPts val="400"/>
              </a:spcBef>
              <a:buClr>
                <a:schemeClr val="dk1"/>
              </a:buClr>
              <a:buSzPct val="111111"/>
              <a:buFont typeface="Georgia"/>
              <a:buChar char="-"/>
            </a:pPr>
            <a:r>
              <a:rPr lang="zh-CN" sz="1800">
                <a:solidFill>
                  <a:schemeClr val="dk1"/>
                </a:solidFill>
                <a:latin typeface="Georgia"/>
                <a:ea typeface="Georgia"/>
                <a:cs typeface="Georgia"/>
                <a:sym typeface="Georgia"/>
              </a:rPr>
              <a:t>2) Collect data from Tools discussed in Session 1</a:t>
            </a:r>
          </a:p>
          <a:p>
            <a:pPr indent="457200" lvl="0" marL="0" rtl="0">
              <a:spcBef>
                <a:spcPts val="400"/>
              </a:spcBef>
              <a:buNone/>
            </a:pPr>
            <a:r>
              <a:rPr lang="zh-CN" sz="1800">
                <a:solidFill>
                  <a:schemeClr val="dk1"/>
                </a:solidFill>
                <a:latin typeface="Georgia"/>
                <a:ea typeface="Georgia"/>
                <a:cs typeface="Georgia"/>
                <a:sym typeface="Georgia"/>
              </a:rPr>
              <a:t>	Use assumed result from step1 to collect FoldX, Pfam, Tango and</a:t>
            </a:r>
          </a:p>
          <a:p>
            <a:pPr indent="457200" lvl="0" marL="457200" rtl="0">
              <a:spcBef>
                <a:spcPts val="400"/>
              </a:spcBef>
              <a:buNone/>
            </a:pPr>
            <a:r>
              <a:rPr lang="zh-CN" sz="1800">
                <a:solidFill>
                  <a:schemeClr val="dk1"/>
                </a:solidFill>
                <a:latin typeface="Georgia"/>
                <a:ea typeface="Georgia"/>
                <a:cs typeface="Georgia"/>
                <a:sym typeface="Georgia"/>
              </a:rPr>
              <a:t>IUPred information</a:t>
            </a:r>
          </a:p>
          <a:p>
            <a:pPr indent="-355600" lvl="0" marL="457200" rtl="0">
              <a:spcBef>
                <a:spcPts val="400"/>
              </a:spcBef>
              <a:buClr>
                <a:schemeClr val="dk1"/>
              </a:buClr>
              <a:buSzPct val="111111"/>
              <a:buFont typeface="Georgia"/>
              <a:buChar char="-"/>
            </a:pPr>
            <a:r>
              <a:rPr lang="zh-CN" sz="1800">
                <a:solidFill>
                  <a:schemeClr val="dk1"/>
                </a:solidFill>
                <a:latin typeface="Georgia"/>
                <a:ea typeface="Georgia"/>
                <a:cs typeface="Georgia"/>
                <a:sym typeface="Georgia"/>
              </a:rPr>
              <a:t>3) Use this data to fill in tables in our database</a:t>
            </a:r>
            <a:br>
              <a:rPr lang="zh-CN" sz="1800">
                <a:solidFill>
                  <a:schemeClr val="dk1"/>
                </a:solidFill>
                <a:latin typeface="Georgia"/>
                <a:ea typeface="Georgia"/>
                <a:cs typeface="Georgia"/>
                <a:sym typeface="Georgia"/>
              </a:rPr>
            </a:br>
            <a:r>
              <a:rPr lang="zh-CN" sz="1800">
                <a:solidFill>
                  <a:schemeClr val="dk1"/>
                </a:solidFill>
                <a:latin typeface="Georgia"/>
                <a:ea typeface="Georgia"/>
                <a:cs typeface="Georgia"/>
                <a:sym typeface="Georgia"/>
              </a:rPr>
              <a:t> 	Change from MongoDB to MySQL</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Reminder</a:t>
            </a:r>
          </a:p>
        </p:txBody>
      </p:sp>
      <p:sp>
        <p:nvSpPr>
          <p:cNvPr id="98" name="Shape 98"/>
          <p:cNvSpPr txBox="1"/>
          <p:nvPr/>
        </p:nvSpPr>
        <p:spPr>
          <a:xfrm>
            <a:off x="152400" y="152400"/>
            <a:ext cx="6997500" cy="777600"/>
          </a:xfrm>
          <a:prstGeom prst="rect">
            <a:avLst/>
          </a:prstGeom>
          <a:noFill/>
          <a:ln>
            <a:noFill/>
          </a:ln>
        </p:spPr>
        <p:txBody>
          <a:bodyPr anchorCtr="0" anchor="ctr" bIns="91425" lIns="91425" rIns="91425" wrap="square" tIns="91425">
            <a:noAutofit/>
          </a:bodyPr>
          <a:lstStyle/>
          <a:p>
            <a:pPr indent="1320800" lvl="0" rtl="0">
              <a:lnSpc>
                <a:spcPct val="115000"/>
              </a:lnSpc>
              <a:spcBef>
                <a:spcPts val="0"/>
              </a:spcBef>
              <a:buNone/>
            </a:pPr>
            <a:r>
              <a:rPr lang="zh-CN">
                <a:latin typeface="Georgia"/>
                <a:ea typeface="Georgia"/>
                <a:cs typeface="Georgia"/>
                <a:sym typeface="Georgia"/>
              </a:rPr>
              <a:t>		 	 	 		</a:t>
            </a:r>
          </a:p>
          <a:p>
            <a:pPr indent="1320800" lvl="0" rtl="0">
              <a:lnSpc>
                <a:spcPct val="115000"/>
              </a:lnSpc>
              <a:spcBef>
                <a:spcPts val="0"/>
              </a:spcBef>
              <a:buNone/>
            </a:pPr>
            <a:r>
              <a:rPr lang="zh-CN">
                <a:latin typeface="Georgia"/>
                <a:ea typeface="Georgia"/>
                <a:cs typeface="Georgia"/>
                <a:sym typeface="Georgia"/>
              </a:rPr>
              <a:t>			</a:t>
            </a:r>
          </a:p>
          <a:p>
            <a:pPr indent="1320800" lvl="0" rtl="0">
              <a:lnSpc>
                <a:spcPct val="115000"/>
              </a:lnSpc>
              <a:spcBef>
                <a:spcPts val="0"/>
              </a:spcBef>
              <a:buNone/>
            </a:pPr>
            <a:r>
              <a:rPr lang="zh-CN">
                <a:latin typeface="Georgia"/>
                <a:ea typeface="Georgia"/>
                <a:cs typeface="Georgia"/>
                <a:sym typeface="Georgia"/>
              </a:rPr>
              <a:t>				    </a:t>
            </a:r>
          </a:p>
          <a:p>
            <a:pPr indent="1320800" lvl="0" rtl="0">
              <a:lnSpc>
                <a:spcPct val="115000"/>
              </a:lnSpc>
              <a:spcBef>
                <a:spcPts val="0"/>
              </a:spcBef>
              <a:buNone/>
            </a:pPr>
            <a:r>
              <a:rPr lang="zh-CN">
                <a:latin typeface="Georgia"/>
                <a:ea typeface="Georgia"/>
                <a:cs typeface="Georgia"/>
                <a:sym typeface="Georgia"/>
              </a:rPr>
              <a:t>		</a:t>
            </a:r>
          </a:p>
        </p:txBody>
      </p:sp>
      <p:pic>
        <p:nvPicPr>
          <p:cNvPr id="99" name="Shape 99"/>
          <p:cNvPicPr preferRelativeResize="0"/>
          <p:nvPr/>
        </p:nvPicPr>
        <p:blipFill rotWithShape="1">
          <a:blip r:embed="rId3">
            <a:alphaModFix/>
          </a:blip>
          <a:srcRect b="62134" l="0" r="7961" t="0"/>
          <a:stretch/>
        </p:blipFill>
        <p:spPr>
          <a:xfrm>
            <a:off x="152400" y="1384775"/>
            <a:ext cx="4231949" cy="2613800"/>
          </a:xfrm>
          <a:prstGeom prst="rect">
            <a:avLst/>
          </a:prstGeom>
          <a:noFill/>
          <a:ln>
            <a:noFill/>
          </a:ln>
        </p:spPr>
      </p:pic>
      <p:pic>
        <p:nvPicPr>
          <p:cNvPr id="100" name="Shape 100"/>
          <p:cNvPicPr preferRelativeResize="0"/>
          <p:nvPr/>
        </p:nvPicPr>
        <p:blipFill rotWithShape="1">
          <a:blip r:embed="rId4">
            <a:alphaModFix/>
          </a:blip>
          <a:srcRect b="-968" l="0" r="0" t="37673"/>
          <a:stretch/>
        </p:blipFill>
        <p:spPr>
          <a:xfrm>
            <a:off x="4318850" y="792438"/>
            <a:ext cx="4622651" cy="3306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Our goal</a:t>
            </a:r>
          </a:p>
        </p:txBody>
      </p:sp>
      <p:pic>
        <p:nvPicPr>
          <p:cNvPr id="106" name="Shape 106"/>
          <p:cNvPicPr preferRelativeResize="0"/>
          <p:nvPr/>
        </p:nvPicPr>
        <p:blipFill>
          <a:blip r:embed="rId3">
            <a:alphaModFix/>
          </a:blip>
          <a:stretch>
            <a:fillRect/>
          </a:stretch>
        </p:blipFill>
        <p:spPr>
          <a:xfrm>
            <a:off x="472250" y="737625"/>
            <a:ext cx="6344792" cy="4028698"/>
          </a:xfrm>
          <a:prstGeom prst="rect">
            <a:avLst/>
          </a:prstGeom>
          <a:noFill/>
          <a:ln>
            <a:noFill/>
          </a:ln>
        </p:spPr>
      </p:pic>
      <p:sp>
        <p:nvSpPr>
          <p:cNvPr id="107" name="Shape 107"/>
          <p:cNvSpPr txBox="1"/>
          <p:nvPr/>
        </p:nvSpPr>
        <p:spPr>
          <a:xfrm>
            <a:off x="7066750" y="1243050"/>
            <a:ext cx="1707300" cy="1053900"/>
          </a:xfrm>
          <a:prstGeom prst="rect">
            <a:avLst/>
          </a:prstGeom>
          <a:noFill/>
          <a:ln>
            <a:noFill/>
          </a:ln>
        </p:spPr>
        <p:txBody>
          <a:bodyPr anchorCtr="0" anchor="t" bIns="91425" lIns="91425" rIns="91425" wrap="square" tIns="91425">
            <a:noAutofit/>
          </a:bodyPr>
          <a:lstStyle/>
          <a:p>
            <a:pPr lvl="0">
              <a:spcBef>
                <a:spcPts val="0"/>
              </a:spcBef>
              <a:buNone/>
            </a:pPr>
            <a:r>
              <a:rPr lang="zh-CN"/>
              <a:t>more than this</a:t>
            </a:r>
          </a:p>
          <a:p>
            <a:pPr lvl="0">
              <a:spcBef>
                <a:spcPts val="0"/>
              </a:spcBef>
              <a:buNone/>
            </a:pPr>
            <a:r>
              <a:t/>
            </a:r>
            <a:endParaRP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Challenges</a:t>
            </a:r>
          </a:p>
        </p:txBody>
      </p:sp>
      <p:sp>
        <p:nvSpPr>
          <p:cNvPr id="113" name="Shape 113"/>
          <p:cNvSpPr txBox="1"/>
          <p:nvPr/>
        </p:nvSpPr>
        <p:spPr>
          <a:xfrm>
            <a:off x="461550" y="1171875"/>
            <a:ext cx="6688200" cy="26406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ct val="100000"/>
              <a:buFont typeface="Georgia"/>
              <a:buAutoNum type="arabicPeriod"/>
            </a:pPr>
            <a:r>
              <a:rPr lang="zh-CN">
                <a:latin typeface="Georgia"/>
                <a:ea typeface="Georgia"/>
                <a:cs typeface="Georgia"/>
                <a:sym typeface="Georgia"/>
              </a:rPr>
              <a:t>What codon?</a:t>
            </a:r>
          </a:p>
          <a:p>
            <a:pPr indent="-317500" lvl="1" marL="914400" rtl="0">
              <a:spcBef>
                <a:spcPts val="0"/>
              </a:spcBef>
              <a:spcAft>
                <a:spcPts val="0"/>
              </a:spcAft>
              <a:buSzPct val="100000"/>
              <a:buFont typeface="Georgia"/>
              <a:buAutoNum type="alphaLcPeriod"/>
            </a:pPr>
            <a:r>
              <a:rPr lang="zh-CN">
                <a:latin typeface="Georgia"/>
                <a:ea typeface="Georgia"/>
                <a:cs typeface="Georgia"/>
                <a:sym typeface="Georgia"/>
              </a:rPr>
              <a:t>which AA to which AA -&gt; Genomic position</a:t>
            </a:r>
          </a:p>
          <a:p>
            <a:pPr indent="-317500" lvl="0" marL="457200" rtl="0">
              <a:spcBef>
                <a:spcPts val="0"/>
              </a:spcBef>
              <a:spcAft>
                <a:spcPts val="0"/>
              </a:spcAft>
              <a:buSzPct val="100000"/>
              <a:buFont typeface="Georgia"/>
              <a:buAutoNum type="arabicPeriod"/>
            </a:pPr>
            <a:r>
              <a:rPr lang="zh-CN">
                <a:latin typeface="Georgia"/>
                <a:ea typeface="Georgia"/>
                <a:cs typeface="Georgia"/>
                <a:sym typeface="Georgia"/>
              </a:rPr>
              <a:t>where?</a:t>
            </a:r>
          </a:p>
          <a:p>
            <a:pPr indent="-317500" lvl="1" marL="914400" rtl="0">
              <a:spcBef>
                <a:spcPts val="0"/>
              </a:spcBef>
              <a:spcAft>
                <a:spcPts val="0"/>
              </a:spcAft>
              <a:buSzPct val="100000"/>
              <a:buFont typeface="Georgia"/>
              <a:buAutoNum type="alphaLcPeriod"/>
            </a:pPr>
            <a:r>
              <a:rPr lang="zh-CN">
                <a:latin typeface="Georgia"/>
                <a:ea typeface="Georgia"/>
                <a:cs typeface="Georgia"/>
                <a:sym typeface="Georgia"/>
              </a:rPr>
              <a:t>residue position</a:t>
            </a:r>
          </a:p>
          <a:p>
            <a:pPr indent="-317500" lvl="0" marL="457200" rtl="0">
              <a:spcBef>
                <a:spcPts val="0"/>
              </a:spcBef>
              <a:spcAft>
                <a:spcPts val="0"/>
              </a:spcAft>
              <a:buSzPct val="100000"/>
              <a:buFont typeface="Georgia"/>
              <a:buAutoNum type="arabicPeriod"/>
            </a:pPr>
            <a:r>
              <a:rPr lang="zh-CN">
                <a:latin typeface="Georgia"/>
                <a:ea typeface="Georgia"/>
                <a:cs typeface="Georgia"/>
                <a:sym typeface="Georgia"/>
              </a:rPr>
              <a:t>Complicated relationships -&gt; One to multiple, multiple to multiple</a:t>
            </a:r>
          </a:p>
          <a:p>
            <a:pPr indent="-317500" lvl="1" marL="914400" rtl="0">
              <a:spcBef>
                <a:spcPts val="0"/>
              </a:spcBef>
              <a:spcAft>
                <a:spcPts val="0"/>
              </a:spcAft>
              <a:buSzPct val="100000"/>
              <a:buFont typeface="Georgia"/>
              <a:buAutoNum type="alphaLcPeriod"/>
            </a:pPr>
            <a:r>
              <a:rPr lang="zh-CN">
                <a:latin typeface="Georgia"/>
                <a:ea typeface="Georgia"/>
                <a:cs typeface="Georgia"/>
                <a:sym typeface="Georgia"/>
              </a:rPr>
              <a:t>SNPs to gene</a:t>
            </a:r>
          </a:p>
          <a:p>
            <a:pPr indent="-317500" lvl="1" marL="914400" rtl="0">
              <a:spcBef>
                <a:spcPts val="0"/>
              </a:spcBef>
              <a:spcAft>
                <a:spcPts val="0"/>
              </a:spcAft>
              <a:buSzPct val="100000"/>
              <a:buFont typeface="Georgia"/>
              <a:buAutoNum type="alphaLcPeriod"/>
            </a:pPr>
            <a:r>
              <a:rPr lang="zh-CN">
                <a:latin typeface="Georgia"/>
                <a:ea typeface="Georgia"/>
                <a:cs typeface="Georgia"/>
                <a:sym typeface="Georgia"/>
              </a:rPr>
              <a:t>gene to transcripts</a:t>
            </a:r>
          </a:p>
          <a:p>
            <a:pPr indent="-317500" lvl="1" marL="914400" rtl="0">
              <a:spcBef>
                <a:spcPts val="0"/>
              </a:spcBef>
              <a:spcAft>
                <a:spcPts val="0"/>
              </a:spcAft>
              <a:buSzPct val="100000"/>
              <a:buFont typeface="Georgia"/>
              <a:buAutoNum type="alphaLcPeriod"/>
            </a:pPr>
            <a:r>
              <a:rPr lang="zh-CN">
                <a:latin typeface="Georgia"/>
                <a:ea typeface="Georgia"/>
                <a:cs typeface="Georgia"/>
                <a:sym typeface="Georgia"/>
              </a:rPr>
              <a:t>uniprot to pdb</a:t>
            </a:r>
          </a:p>
          <a:p>
            <a:pPr indent="-317500" lvl="1" marL="914400" rtl="0">
              <a:spcBef>
                <a:spcPts val="0"/>
              </a:spcBef>
              <a:buSzPct val="100000"/>
              <a:buFont typeface="Georgia"/>
              <a:buAutoNum type="alphaLcPeriod"/>
            </a:pPr>
            <a:r>
              <a:rPr lang="zh-CN">
                <a:latin typeface="Georgia"/>
                <a:ea typeface="Georgia"/>
                <a:cs typeface="Georgia"/>
                <a:sym typeface="Georgia"/>
              </a:rPr>
              <a:t>uniprot to transcripts (isoforms)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SNPeff annotation</a:t>
            </a:r>
          </a:p>
        </p:txBody>
      </p:sp>
      <p:sp>
        <p:nvSpPr>
          <p:cNvPr id="119" name="Shape 119"/>
          <p:cNvSpPr/>
          <p:nvPr/>
        </p:nvSpPr>
        <p:spPr>
          <a:xfrm>
            <a:off x="405000" y="1141100"/>
            <a:ext cx="743400" cy="8214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.vcf</a:t>
            </a:r>
          </a:p>
        </p:txBody>
      </p:sp>
      <p:sp>
        <p:nvSpPr>
          <p:cNvPr id="120" name="Shape 120"/>
          <p:cNvSpPr/>
          <p:nvPr/>
        </p:nvSpPr>
        <p:spPr>
          <a:xfrm>
            <a:off x="2496950" y="1141100"/>
            <a:ext cx="2567400" cy="8214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geneIDs and transcriptIDs</a:t>
            </a:r>
          </a:p>
        </p:txBody>
      </p:sp>
      <p:cxnSp>
        <p:nvCxnSpPr>
          <p:cNvPr id="121" name="Shape 121"/>
          <p:cNvCxnSpPr>
            <a:stCxn id="119" idx="3"/>
            <a:endCxn id="120" idx="1"/>
          </p:cNvCxnSpPr>
          <p:nvPr/>
        </p:nvCxnSpPr>
        <p:spPr>
          <a:xfrm>
            <a:off x="1148400" y="1551800"/>
            <a:ext cx="1348500" cy="0"/>
          </a:xfrm>
          <a:prstGeom prst="straightConnector1">
            <a:avLst/>
          </a:prstGeom>
          <a:noFill/>
          <a:ln cap="flat" cmpd="sng" w="9525">
            <a:solidFill>
              <a:schemeClr val="dk2"/>
            </a:solidFill>
            <a:prstDash val="solid"/>
            <a:round/>
            <a:headEnd len="lg" w="lg" type="none"/>
            <a:tailEnd len="lg" w="lg" type="triangle"/>
          </a:ln>
        </p:spPr>
      </p:cxnSp>
      <p:sp>
        <p:nvSpPr>
          <p:cNvPr id="122" name="Shape 122"/>
          <p:cNvSpPr txBox="1"/>
          <p:nvPr/>
        </p:nvSpPr>
        <p:spPr>
          <a:xfrm>
            <a:off x="310925" y="3299550"/>
            <a:ext cx="4979400" cy="580800"/>
          </a:xfrm>
          <a:prstGeom prst="rect">
            <a:avLst/>
          </a:prstGeom>
          <a:noFill/>
          <a:ln>
            <a:noFill/>
          </a:ln>
        </p:spPr>
        <p:txBody>
          <a:bodyPr anchorCtr="0" anchor="t" bIns="91425" lIns="91425" rIns="91425" wrap="square" tIns="91425">
            <a:noAutofit/>
          </a:bodyPr>
          <a:lstStyle/>
          <a:p>
            <a:pPr indent="-330200" lvl="0" marL="457200" rtl="0">
              <a:lnSpc>
                <a:spcPct val="115000"/>
              </a:lnSpc>
              <a:spcBef>
                <a:spcPts val="0"/>
              </a:spcBef>
              <a:spcAft>
                <a:spcPts val="0"/>
              </a:spcAft>
              <a:buSzPct val="100000"/>
              <a:buFont typeface="Georgia"/>
              <a:buChar char="●"/>
            </a:pPr>
            <a:r>
              <a:rPr lang="zh-CN" sz="1600">
                <a:latin typeface="Georgia"/>
                <a:ea typeface="Georgia"/>
                <a:cs typeface="Georgia"/>
                <a:sym typeface="Georgia"/>
              </a:rPr>
              <a:t>71798  snps in vcf</a:t>
            </a:r>
          </a:p>
          <a:p>
            <a:pPr indent="-330200" lvl="0" marL="457200" rtl="0">
              <a:lnSpc>
                <a:spcPct val="115000"/>
              </a:lnSpc>
              <a:spcBef>
                <a:spcPts val="0"/>
              </a:spcBef>
              <a:spcAft>
                <a:spcPts val="0"/>
              </a:spcAft>
              <a:buSzPct val="100000"/>
              <a:buFont typeface="Georgia"/>
              <a:buChar char="●"/>
            </a:pPr>
            <a:r>
              <a:rPr lang="zh-CN" sz="1600">
                <a:latin typeface="Georgia"/>
                <a:ea typeface="Georgia"/>
                <a:cs typeface="Georgia"/>
                <a:sym typeface="Georgia"/>
              </a:rPr>
              <a:t>1611 snps as toy dataset </a:t>
            </a:r>
          </a:p>
          <a:p>
            <a:pPr indent="-330200" lvl="0" marL="457200" rtl="0">
              <a:lnSpc>
                <a:spcPct val="115000"/>
              </a:lnSpc>
              <a:spcBef>
                <a:spcPts val="0"/>
              </a:spcBef>
              <a:buSzPct val="100000"/>
              <a:buFont typeface="Georgia"/>
              <a:buChar char="●"/>
            </a:pPr>
            <a:r>
              <a:rPr lang="zh-CN" sz="1600">
                <a:latin typeface="Georgia"/>
                <a:ea typeface="Georgia"/>
                <a:cs typeface="Georgia"/>
                <a:sym typeface="Georgia"/>
              </a:rPr>
              <a:t>12880 genes and transcripts combination</a:t>
            </a:r>
          </a:p>
        </p:txBody>
      </p:sp>
      <p:pic>
        <p:nvPicPr>
          <p:cNvPr id="123" name="Shape 123"/>
          <p:cNvPicPr preferRelativeResize="0"/>
          <p:nvPr/>
        </p:nvPicPr>
        <p:blipFill>
          <a:blip r:embed="rId3">
            <a:alphaModFix/>
          </a:blip>
          <a:stretch>
            <a:fillRect/>
          </a:stretch>
        </p:blipFill>
        <p:spPr>
          <a:xfrm>
            <a:off x="5317275" y="656974"/>
            <a:ext cx="3826725" cy="3498324"/>
          </a:xfrm>
          <a:prstGeom prst="rect">
            <a:avLst/>
          </a:prstGeom>
          <a:noFill/>
          <a:ln>
            <a:noFill/>
          </a:ln>
        </p:spPr>
      </p:pic>
      <p:pic>
        <p:nvPicPr>
          <p:cNvPr id="124" name="Shape 124"/>
          <p:cNvPicPr preferRelativeResize="0"/>
          <p:nvPr/>
        </p:nvPicPr>
        <p:blipFill>
          <a:blip r:embed="rId4">
            <a:alphaModFix/>
          </a:blip>
          <a:stretch>
            <a:fillRect/>
          </a:stretch>
        </p:blipFill>
        <p:spPr>
          <a:xfrm>
            <a:off x="64450" y="2342675"/>
            <a:ext cx="5225876" cy="454575"/>
          </a:xfrm>
          <a:prstGeom prst="rect">
            <a:avLst/>
          </a:prstGeom>
          <a:noFill/>
          <a:ln>
            <a:noFill/>
          </a:ln>
        </p:spPr>
      </p:pic>
      <p:pic>
        <p:nvPicPr>
          <p:cNvPr id="125" name="Shape 125"/>
          <p:cNvPicPr preferRelativeResize="0"/>
          <p:nvPr/>
        </p:nvPicPr>
        <p:blipFill>
          <a:blip r:embed="rId5">
            <a:alphaModFix/>
          </a:blip>
          <a:stretch>
            <a:fillRect/>
          </a:stretch>
        </p:blipFill>
        <p:spPr>
          <a:xfrm>
            <a:off x="64450" y="2989275"/>
            <a:ext cx="5059501" cy="8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Human Genome Annotation File</a:t>
            </a:r>
          </a:p>
        </p:txBody>
      </p:sp>
      <p:sp>
        <p:nvSpPr>
          <p:cNvPr id="131" name="Shape 131"/>
          <p:cNvSpPr txBox="1"/>
          <p:nvPr/>
        </p:nvSpPr>
        <p:spPr>
          <a:xfrm>
            <a:off x="185075" y="1819250"/>
            <a:ext cx="3857700" cy="450000"/>
          </a:xfrm>
          <a:prstGeom prst="rect">
            <a:avLst/>
          </a:prstGeom>
          <a:noFill/>
          <a:ln>
            <a:noFill/>
          </a:ln>
        </p:spPr>
        <p:txBody>
          <a:bodyPr anchorCtr="0" anchor="t" bIns="91425" lIns="91425" rIns="91425" wrap="square" tIns="91425">
            <a:noAutofit/>
          </a:bodyPr>
          <a:lstStyle/>
          <a:p>
            <a:pPr lvl="0">
              <a:spcBef>
                <a:spcPts val="0"/>
              </a:spcBef>
              <a:buNone/>
            </a:pPr>
            <a:r>
              <a:rPr lang="zh-CN">
                <a:latin typeface="Georgia"/>
                <a:ea typeface="Georgia"/>
                <a:cs typeface="Georgia"/>
                <a:sym typeface="Georgia"/>
              </a:rPr>
              <a:t>Mapping the SNP’s to the transcripts of Coding Sequence</a:t>
            </a:r>
          </a:p>
          <a:p>
            <a:pPr lvl="0">
              <a:spcBef>
                <a:spcPts val="0"/>
              </a:spcBef>
              <a:buNone/>
            </a:pPr>
            <a:r>
              <a:t/>
            </a:r>
            <a:endParaRPr>
              <a:latin typeface="Georgia"/>
              <a:ea typeface="Georgia"/>
              <a:cs typeface="Georgia"/>
              <a:sym typeface="Georgia"/>
            </a:endParaRPr>
          </a:p>
          <a:p>
            <a:pPr lvl="0">
              <a:spcBef>
                <a:spcPts val="0"/>
              </a:spcBef>
              <a:buNone/>
            </a:pPr>
            <a:r>
              <a:rPr lang="zh-CN">
                <a:latin typeface="Georgia"/>
                <a:ea typeface="Georgia"/>
                <a:cs typeface="Georgia"/>
                <a:sym typeface="Georgia"/>
              </a:rPr>
              <a:t>Part of Coordinate Table - location</a:t>
            </a:r>
          </a:p>
          <a:p>
            <a:pPr lvl="0">
              <a:spcBef>
                <a:spcPts val="0"/>
              </a:spcBef>
              <a:buNone/>
            </a:pPr>
            <a:r>
              <a:rPr lang="zh-CN">
                <a:latin typeface="Georgia"/>
                <a:ea typeface="Georgia"/>
                <a:cs typeface="Georgia"/>
                <a:sym typeface="Georgia"/>
              </a:rPr>
              <a:t>of nucleotides and corresponding</a:t>
            </a:r>
          </a:p>
          <a:p>
            <a:pPr lvl="0">
              <a:spcBef>
                <a:spcPts val="0"/>
              </a:spcBef>
              <a:buNone/>
            </a:pPr>
            <a:r>
              <a:rPr lang="zh-CN">
                <a:latin typeface="Georgia"/>
                <a:ea typeface="Georgia"/>
                <a:cs typeface="Georgia"/>
                <a:sym typeface="Georgia"/>
              </a:rPr>
              <a:t>RNA sequences</a:t>
            </a:r>
          </a:p>
          <a:p>
            <a:pPr lvl="0">
              <a:spcBef>
                <a:spcPts val="0"/>
              </a:spcBef>
              <a:buNone/>
            </a:pPr>
            <a:r>
              <a:t/>
            </a:r>
            <a:endParaRPr>
              <a:latin typeface="Georgia"/>
              <a:ea typeface="Georgia"/>
              <a:cs typeface="Georgia"/>
              <a:sym typeface="Georgia"/>
            </a:endParaRPr>
          </a:p>
          <a:p>
            <a:pPr lvl="0">
              <a:spcBef>
                <a:spcPts val="0"/>
              </a:spcBef>
              <a:buNone/>
            </a:pPr>
            <a:r>
              <a:t/>
            </a:r>
            <a:endParaRPr>
              <a:latin typeface="Georgia"/>
              <a:ea typeface="Georgia"/>
              <a:cs typeface="Georgia"/>
              <a:sym typeface="Georgia"/>
            </a:endParaRPr>
          </a:p>
          <a:p>
            <a:pPr lvl="0">
              <a:spcBef>
                <a:spcPts val="0"/>
              </a:spcBef>
              <a:buNone/>
            </a:pPr>
            <a:r>
              <a:t/>
            </a:r>
            <a:endParaRPr>
              <a:latin typeface="Georgia"/>
              <a:ea typeface="Georgia"/>
              <a:cs typeface="Georgia"/>
              <a:sym typeface="Georgia"/>
            </a:endParaRPr>
          </a:p>
        </p:txBody>
      </p:sp>
      <p:pic>
        <p:nvPicPr>
          <p:cNvPr id="132" name="Shape 132"/>
          <p:cNvPicPr preferRelativeResize="0"/>
          <p:nvPr/>
        </p:nvPicPr>
        <p:blipFill>
          <a:blip r:embed="rId3">
            <a:alphaModFix/>
          </a:blip>
          <a:stretch>
            <a:fillRect/>
          </a:stretch>
        </p:blipFill>
        <p:spPr>
          <a:xfrm>
            <a:off x="3728725" y="1573500"/>
            <a:ext cx="4057650" cy="2352675"/>
          </a:xfrm>
          <a:prstGeom prst="rect">
            <a:avLst/>
          </a:prstGeom>
          <a:noFill/>
          <a:ln>
            <a:noFill/>
          </a:ln>
        </p:spPr>
      </p:pic>
      <p:sp>
        <p:nvSpPr>
          <p:cNvPr id="133" name="Shape 133"/>
          <p:cNvSpPr/>
          <p:nvPr/>
        </p:nvSpPr>
        <p:spPr>
          <a:xfrm>
            <a:off x="405000" y="1064725"/>
            <a:ext cx="852600" cy="499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zh-CN"/>
              <a:t>.gtf</a:t>
            </a:r>
          </a:p>
        </p:txBody>
      </p:sp>
      <p:sp>
        <p:nvSpPr>
          <p:cNvPr id="134" name="Shape 134"/>
          <p:cNvSpPr/>
          <p:nvPr/>
        </p:nvSpPr>
        <p:spPr>
          <a:xfrm>
            <a:off x="2328463" y="1012063"/>
            <a:ext cx="1357200" cy="605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zh-CN"/>
              <a:t>location on genome</a:t>
            </a:r>
          </a:p>
        </p:txBody>
      </p:sp>
      <p:cxnSp>
        <p:nvCxnSpPr>
          <p:cNvPr id="135" name="Shape 135"/>
          <p:cNvCxnSpPr>
            <a:stCxn id="133" idx="3"/>
            <a:endCxn id="134" idx="1"/>
          </p:cNvCxnSpPr>
          <p:nvPr/>
        </p:nvCxnSpPr>
        <p:spPr>
          <a:xfrm>
            <a:off x="1257600" y="1314625"/>
            <a:ext cx="1071000" cy="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405000" y="127925"/>
            <a:ext cx="8536500" cy="675000"/>
          </a:xfrm>
          <a:prstGeom prst="rect">
            <a:avLst/>
          </a:prstGeom>
        </p:spPr>
        <p:txBody>
          <a:bodyPr anchorCtr="0" anchor="b" bIns="68575" lIns="68575" rIns="68575" wrap="square" tIns="68575">
            <a:noAutofit/>
          </a:bodyPr>
          <a:lstStyle/>
          <a:p>
            <a:pPr lvl="0">
              <a:spcBef>
                <a:spcPts val="0"/>
              </a:spcBef>
              <a:buNone/>
            </a:pPr>
            <a:r>
              <a:rPr lang="zh-CN"/>
              <a:t>Gene to UniProt</a:t>
            </a:r>
          </a:p>
        </p:txBody>
      </p:sp>
      <p:pic>
        <p:nvPicPr>
          <p:cNvPr id="141" name="Shape 141"/>
          <p:cNvPicPr preferRelativeResize="0"/>
          <p:nvPr/>
        </p:nvPicPr>
        <p:blipFill>
          <a:blip r:embed="rId3">
            <a:alphaModFix/>
          </a:blip>
          <a:stretch>
            <a:fillRect/>
          </a:stretch>
        </p:blipFill>
        <p:spPr>
          <a:xfrm>
            <a:off x="405000" y="740825"/>
            <a:ext cx="6507056" cy="4028698"/>
          </a:xfrm>
          <a:prstGeom prst="rect">
            <a:avLst/>
          </a:prstGeom>
          <a:noFill/>
          <a:ln>
            <a:noFill/>
          </a:ln>
        </p:spPr>
      </p:pic>
      <p:sp>
        <p:nvSpPr>
          <p:cNvPr id="142" name="Shape 142"/>
          <p:cNvSpPr txBox="1"/>
          <p:nvPr/>
        </p:nvSpPr>
        <p:spPr>
          <a:xfrm>
            <a:off x="6912050" y="1659775"/>
            <a:ext cx="2232000" cy="1227600"/>
          </a:xfrm>
          <a:prstGeom prst="rect">
            <a:avLst/>
          </a:prstGeom>
          <a:noFill/>
          <a:ln>
            <a:noFill/>
          </a:ln>
        </p:spPr>
        <p:txBody>
          <a:bodyPr anchorCtr="0" anchor="t" bIns="91425" lIns="91425" rIns="91425" wrap="square" tIns="91425">
            <a:noAutofit/>
          </a:bodyPr>
          <a:lstStyle/>
          <a:p>
            <a:pPr indent="-317500" lvl="0" marL="457200" rtl="0">
              <a:spcBef>
                <a:spcPts val="0"/>
              </a:spcBef>
              <a:buSzPct val="100000"/>
              <a:buFont typeface="Georgia"/>
              <a:buChar char="●"/>
            </a:pPr>
            <a:r>
              <a:rPr lang="zh-CN">
                <a:latin typeface="Georgia"/>
                <a:ea typeface="Georgia"/>
                <a:cs typeface="Georgia"/>
                <a:sym typeface="Georgia"/>
              </a:rPr>
              <a:t>not one to one relationship</a:t>
            </a:r>
          </a:p>
          <a:p>
            <a:pPr lvl="0">
              <a:spcBef>
                <a:spcPts val="0"/>
              </a:spcBef>
              <a:buNone/>
            </a:pPr>
            <a:r>
              <a:t/>
            </a:r>
            <a:endParaRPr>
              <a:latin typeface="Georgia"/>
              <a:ea typeface="Georgia"/>
              <a:cs typeface="Georgia"/>
              <a:sym typeface="Georgia"/>
            </a:endParaRPr>
          </a:p>
          <a:p>
            <a:pPr indent="-317500" lvl="0" marL="457200" rtl="0">
              <a:spcBef>
                <a:spcPts val="0"/>
              </a:spcBef>
              <a:buSzPct val="100000"/>
              <a:buFont typeface="Georgia"/>
              <a:buChar char="●"/>
            </a:pPr>
            <a:r>
              <a:rPr lang="zh-CN">
                <a:latin typeface="Georgia"/>
                <a:ea typeface="Georgia"/>
                <a:cs typeface="Georgia"/>
                <a:sym typeface="Georgia"/>
              </a:rPr>
              <a:t>19131 records</a:t>
            </a:r>
          </a:p>
          <a:p>
            <a:pPr lvl="0" rtl="0">
              <a:spcBef>
                <a:spcPts val="0"/>
              </a:spcBef>
              <a:buNone/>
            </a:pPr>
            <a:r>
              <a:t/>
            </a:r>
            <a:endParaRPr>
              <a:latin typeface="Georgia"/>
              <a:ea typeface="Georgia"/>
              <a:cs typeface="Georgia"/>
              <a:sym typeface="Georgia"/>
            </a:endParaRPr>
          </a:p>
          <a:p>
            <a:pPr indent="-317500" lvl="0" marL="457200" rtl="0">
              <a:lnSpc>
                <a:spcPct val="115000"/>
              </a:lnSpc>
              <a:spcBef>
                <a:spcPts val="0"/>
              </a:spcBef>
              <a:buSzPct val="100000"/>
              <a:buFont typeface="Georgia"/>
              <a:buChar char="●"/>
            </a:pPr>
            <a:r>
              <a:rPr lang="zh-CN">
                <a:latin typeface="Georgia"/>
                <a:ea typeface="Georgia"/>
                <a:cs typeface="Georgia"/>
                <a:sym typeface="Georgia"/>
              </a:rPr>
              <a:t>10739 (12880) </a:t>
            </a:r>
          </a:p>
          <a:p>
            <a:pPr lvl="0" rtl="0">
              <a:spcBef>
                <a:spcPts val="0"/>
              </a:spcBef>
              <a:buNone/>
            </a:pPr>
            <a:r>
              <a:t/>
            </a:r>
            <a:endParaRPr>
              <a:latin typeface="Georgia"/>
              <a:ea typeface="Georgia"/>
              <a:cs typeface="Georgia"/>
              <a:sym typeface="Georgia"/>
            </a:endParaRPr>
          </a:p>
          <a:p>
            <a:pPr lvl="0" rtl="0">
              <a:spcBef>
                <a:spcPts val="0"/>
              </a:spcBef>
              <a:buNone/>
            </a:pPr>
            <a:r>
              <a:t/>
            </a:r>
            <a:endParaRPr>
              <a:latin typeface="Georgia"/>
              <a:ea typeface="Georgia"/>
              <a:cs typeface="Georgia"/>
              <a:sym typeface="Georgia"/>
            </a:endParaRPr>
          </a:p>
          <a:p>
            <a:pPr lvl="0" rtl="0">
              <a:spcBef>
                <a:spcPts val="0"/>
              </a:spcBef>
              <a:buNone/>
            </a:pPr>
            <a:r>
              <a:t/>
            </a:r>
            <a:endParaRPr>
              <a:latin typeface="Georgia"/>
              <a:ea typeface="Georgia"/>
              <a:cs typeface="Georgia"/>
              <a:sym typeface="Georgia"/>
            </a:endParaRPr>
          </a:p>
          <a:p>
            <a:pPr lvl="0" rtl="0">
              <a:spcBef>
                <a:spcPts val="0"/>
              </a:spcBef>
              <a:buNone/>
            </a:pPr>
            <a:r>
              <a:rPr lang="zh-CN">
                <a:latin typeface="Georgia"/>
                <a:ea typeface="Georgia"/>
                <a:cs typeface="Georgia"/>
                <a:sym typeface="Georgia"/>
              </a:rPr>
              <a:t>JSON file</a:t>
            </a:r>
          </a:p>
          <a:p>
            <a:pPr lvl="0" rtl="0">
              <a:spcBef>
                <a:spcPts val="0"/>
              </a:spcBef>
              <a:buNone/>
            </a:pPr>
            <a:r>
              <a:rPr lang="zh-CN">
                <a:latin typeface="Georgia"/>
                <a:ea typeface="Georgia"/>
                <a:cs typeface="Georgia"/>
                <a:sym typeface="Georgia"/>
              </a:rPr>
              <a:t>MongoDB</a:t>
            </a:r>
          </a:p>
          <a:p>
            <a:pPr lvl="0">
              <a:spcBef>
                <a:spcPts val="0"/>
              </a:spcBef>
              <a:buNone/>
            </a:pPr>
            <a:r>
              <a:rPr lang="zh-CN">
                <a:latin typeface="Georgia"/>
                <a:ea typeface="Georgia"/>
                <a:cs typeface="Georgia"/>
                <a:sym typeface="Georgia"/>
              </a:rPr>
              <a:t>retrieve using Query</a:t>
            </a:r>
          </a:p>
        </p:txBody>
      </p:sp>
      <p:sp>
        <p:nvSpPr>
          <p:cNvPr id="143" name="Shape 143"/>
          <p:cNvSpPr/>
          <p:nvPr/>
        </p:nvSpPr>
        <p:spPr>
          <a:xfrm>
            <a:off x="3924625" y="172900"/>
            <a:ext cx="1167000" cy="5505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geneID</a:t>
            </a:r>
          </a:p>
        </p:txBody>
      </p:sp>
      <p:sp>
        <p:nvSpPr>
          <p:cNvPr id="144" name="Shape 144"/>
          <p:cNvSpPr/>
          <p:nvPr/>
        </p:nvSpPr>
        <p:spPr>
          <a:xfrm>
            <a:off x="7218200" y="190175"/>
            <a:ext cx="1287900" cy="5505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UniProtID</a:t>
            </a:r>
          </a:p>
        </p:txBody>
      </p:sp>
      <p:cxnSp>
        <p:nvCxnSpPr>
          <p:cNvPr id="145" name="Shape 145"/>
          <p:cNvCxnSpPr>
            <a:stCxn id="143" idx="3"/>
            <a:endCxn id="144" idx="1"/>
          </p:cNvCxnSpPr>
          <p:nvPr/>
        </p:nvCxnSpPr>
        <p:spPr>
          <a:xfrm>
            <a:off x="5091625" y="448150"/>
            <a:ext cx="2126700" cy="174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05000" y="135000"/>
            <a:ext cx="8536500" cy="675000"/>
          </a:xfrm>
          <a:prstGeom prst="rect">
            <a:avLst/>
          </a:prstGeom>
        </p:spPr>
        <p:txBody>
          <a:bodyPr anchorCtr="0" anchor="b" bIns="68575" lIns="68575" rIns="68575" wrap="square" tIns="68575">
            <a:noAutofit/>
          </a:bodyPr>
          <a:lstStyle/>
          <a:p>
            <a:pPr lvl="0">
              <a:spcBef>
                <a:spcPts val="0"/>
              </a:spcBef>
              <a:buNone/>
            </a:pPr>
            <a:r>
              <a:rPr lang="zh-CN"/>
              <a:t>UniProt to PDB</a:t>
            </a:r>
          </a:p>
        </p:txBody>
      </p:sp>
      <p:sp>
        <p:nvSpPr>
          <p:cNvPr id="151" name="Shape 151"/>
          <p:cNvSpPr/>
          <p:nvPr/>
        </p:nvSpPr>
        <p:spPr>
          <a:xfrm>
            <a:off x="405000" y="1007088"/>
            <a:ext cx="1236300" cy="6750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UniProtID</a:t>
            </a:r>
          </a:p>
        </p:txBody>
      </p:sp>
      <p:sp>
        <p:nvSpPr>
          <p:cNvPr id="152" name="Shape 152"/>
          <p:cNvSpPr/>
          <p:nvPr/>
        </p:nvSpPr>
        <p:spPr>
          <a:xfrm>
            <a:off x="2643950" y="1015713"/>
            <a:ext cx="1348500" cy="6750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zh-CN"/>
              <a:t>PDB</a:t>
            </a:r>
          </a:p>
        </p:txBody>
      </p:sp>
      <p:cxnSp>
        <p:nvCxnSpPr>
          <p:cNvPr id="153" name="Shape 153"/>
          <p:cNvCxnSpPr>
            <a:stCxn id="151" idx="3"/>
            <a:endCxn id="152" idx="1"/>
          </p:cNvCxnSpPr>
          <p:nvPr/>
        </p:nvCxnSpPr>
        <p:spPr>
          <a:xfrm>
            <a:off x="1641300" y="1344588"/>
            <a:ext cx="1002600" cy="8700"/>
          </a:xfrm>
          <a:prstGeom prst="straightConnector1">
            <a:avLst/>
          </a:prstGeom>
          <a:noFill/>
          <a:ln cap="flat" cmpd="sng" w="9525">
            <a:solidFill>
              <a:schemeClr val="dk2"/>
            </a:solidFill>
            <a:prstDash val="solid"/>
            <a:round/>
            <a:headEnd len="lg" w="lg" type="none"/>
            <a:tailEnd len="lg" w="lg" type="triangle"/>
          </a:ln>
        </p:spPr>
      </p:cxnSp>
      <p:pic>
        <p:nvPicPr>
          <p:cNvPr id="154" name="Shape 154"/>
          <p:cNvPicPr preferRelativeResize="0"/>
          <p:nvPr/>
        </p:nvPicPr>
        <p:blipFill>
          <a:blip r:embed="rId3">
            <a:alphaModFix/>
          </a:blip>
          <a:stretch>
            <a:fillRect/>
          </a:stretch>
        </p:blipFill>
        <p:spPr>
          <a:xfrm>
            <a:off x="405000" y="1896450"/>
            <a:ext cx="4465600" cy="2738100"/>
          </a:xfrm>
          <a:prstGeom prst="rect">
            <a:avLst/>
          </a:prstGeom>
          <a:noFill/>
          <a:ln>
            <a:noFill/>
          </a:ln>
        </p:spPr>
      </p:pic>
      <p:sp>
        <p:nvSpPr>
          <p:cNvPr id="155" name="Shape 155"/>
          <p:cNvSpPr txBox="1"/>
          <p:nvPr/>
        </p:nvSpPr>
        <p:spPr>
          <a:xfrm>
            <a:off x="5160800" y="708850"/>
            <a:ext cx="4979400" cy="580800"/>
          </a:xfrm>
          <a:prstGeom prst="rect">
            <a:avLst/>
          </a:prstGeom>
          <a:noFill/>
          <a:ln>
            <a:noFill/>
          </a:ln>
        </p:spPr>
        <p:txBody>
          <a:bodyPr anchorCtr="0" anchor="t" bIns="91425" lIns="91425" rIns="91425" wrap="square" tIns="91425">
            <a:noAutofit/>
          </a:bodyPr>
          <a:lstStyle/>
          <a:p>
            <a:pPr indent="-317500" lvl="0" marL="457200" rtl="0">
              <a:spcBef>
                <a:spcPts val="0"/>
              </a:spcBef>
              <a:buSzPct val="100000"/>
              <a:buFont typeface="Georgia"/>
              <a:buChar char="●"/>
            </a:pPr>
            <a:r>
              <a:rPr lang="zh-CN">
                <a:latin typeface="Georgia"/>
                <a:ea typeface="Georgia"/>
                <a:cs typeface="Georgia"/>
                <a:sym typeface="Georgia"/>
              </a:rPr>
              <a:t>multiple to multiple</a:t>
            </a:r>
          </a:p>
          <a:p>
            <a:pPr lvl="0" rtl="0">
              <a:spcBef>
                <a:spcPts val="0"/>
              </a:spcBef>
              <a:buNone/>
            </a:pPr>
            <a:r>
              <a:t/>
            </a:r>
            <a:endParaRPr>
              <a:latin typeface="Georgia"/>
              <a:ea typeface="Georgia"/>
              <a:cs typeface="Georgia"/>
              <a:sym typeface="Georgia"/>
            </a:endParaRPr>
          </a:p>
          <a:p>
            <a:pPr indent="-317500" lvl="0" marL="457200" rtl="0">
              <a:lnSpc>
                <a:spcPct val="115000"/>
              </a:lnSpc>
              <a:spcBef>
                <a:spcPts val="0"/>
              </a:spcBef>
              <a:buSzPct val="100000"/>
              <a:buFont typeface="Georgia"/>
              <a:buChar char="●"/>
            </a:pPr>
            <a:r>
              <a:rPr lang="zh-CN">
                <a:latin typeface="Georgia"/>
                <a:ea typeface="Georgia"/>
                <a:cs typeface="Georgia"/>
                <a:sym typeface="Georgia"/>
              </a:rPr>
              <a:t>4629 (12880) have PDBs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porate-KU Leuven-Liggend-Achtergrond Wit en Watermerk">
  <a:themeElements>
    <a:clrScheme name="KU Leuven Corporate">
      <a:dk1>
        <a:srgbClr val="00407A"/>
      </a:dk1>
      <a:lt1>
        <a:srgbClr val="FFFFFF"/>
      </a:lt1>
      <a:dk2>
        <a:srgbClr val="52BDEC"/>
      </a:dk2>
      <a:lt2>
        <a:srgbClr val="FFFFFF"/>
      </a:lt2>
      <a:accent1>
        <a:srgbClr val="00407A"/>
      </a:accent1>
      <a:accent2>
        <a:srgbClr val="1D8DB0"/>
      </a:accent2>
      <a:accent3>
        <a:srgbClr val="52BDEC"/>
      </a:accent3>
      <a:accent4>
        <a:srgbClr val="00407A"/>
      </a:accent4>
      <a:accent5>
        <a:srgbClr val="FF9E0F"/>
      </a:accent5>
      <a:accent6>
        <a:srgbClr val="FF4D00"/>
      </a:accent6>
      <a:hlink>
        <a:srgbClr val="1D8DB0"/>
      </a:hlink>
      <a:folHlink>
        <a:srgbClr val="00407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